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heme/theme2.xml" ContentType="application/vnd.openxmlformats-officedocument.them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2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303" r:id="rId2"/>
    <p:sldId id="304" r:id="rId3"/>
    <p:sldId id="364" r:id="rId4"/>
    <p:sldId id="368" r:id="rId5"/>
    <p:sldId id="369" r:id="rId6"/>
    <p:sldId id="306" r:id="rId7"/>
    <p:sldId id="918" r:id="rId8"/>
    <p:sldId id="917" r:id="rId9"/>
    <p:sldId id="919" r:id="rId10"/>
    <p:sldId id="921" r:id="rId11"/>
    <p:sldId id="924" r:id="rId12"/>
    <p:sldId id="920" r:id="rId13"/>
    <p:sldId id="923" r:id="rId14"/>
    <p:sldId id="922" r:id="rId15"/>
    <p:sldId id="316" r:id="rId16"/>
  </p:sldIdLst>
  <p:sldSz cx="12192000" cy="6858000"/>
  <p:notesSz cx="6858000" cy="9144000"/>
  <p:embeddedFontLst>
    <p:embeddedFont>
      <p:font typeface="思源宋体 CN Heavy" panose="02010600030101010101" charset="-122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soft" initials="k" lastIdx="1" clrIdx="0"/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3D"/>
    <a:srgbClr val="AB1501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12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1537-9CF1-4475-9FAE-D194ACA693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12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71537-9CF1-4475-9FAE-D194ACA693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12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2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1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6.png"/><Relationship Id="rId5" Type="http://schemas.openxmlformats.org/officeDocument/2006/relationships/tags" Target="../tags/tag85.xml"/><Relationship Id="rId10" Type="http://schemas.openxmlformats.org/officeDocument/2006/relationships/image" Target="../media/image5.png"/><Relationship Id="rId4" Type="http://schemas.openxmlformats.org/officeDocument/2006/relationships/tags" Target="../tags/tag84.xml"/><Relationship Id="rId9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3.png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image" Target="../media/image1.jpeg"/><Relationship Id="rId5" Type="http://schemas.openxmlformats.org/officeDocument/2006/relationships/tags" Target="../tags/tag92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91.xml"/><Relationship Id="rId9" Type="http://schemas.openxmlformats.org/officeDocument/2006/relationships/tags" Target="../tags/tag9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6.png"/><Relationship Id="rId5" Type="http://schemas.openxmlformats.org/officeDocument/2006/relationships/tags" Target="../tags/tag101.xml"/><Relationship Id="rId10" Type="http://schemas.openxmlformats.org/officeDocument/2006/relationships/image" Target="../media/image5.png"/><Relationship Id="rId4" Type="http://schemas.openxmlformats.org/officeDocument/2006/relationships/tags" Target="../tags/tag100.xml"/><Relationship Id="rId9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11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10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4.jpeg"/><Relationship Id="rId5" Type="http://schemas.openxmlformats.org/officeDocument/2006/relationships/tags" Target="../tags/tag10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2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4.jpeg"/><Relationship Id="rId5" Type="http://schemas.openxmlformats.org/officeDocument/2006/relationships/tags" Target="../tags/tag11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13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4.jpe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10" Type="http://schemas.openxmlformats.org/officeDocument/2006/relationships/image" Target="../media/image4.jpeg"/><Relationship Id="rId4" Type="http://schemas.openxmlformats.org/officeDocument/2006/relationships/tags" Target="../tags/tag135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2" Type="http://schemas.openxmlformats.org/officeDocument/2006/relationships/tags" Target="../tags/tag141.xml"/><Relationship Id="rId16" Type="http://schemas.openxmlformats.org/officeDocument/2006/relationships/image" Target="../media/image5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5" Type="http://schemas.openxmlformats.org/officeDocument/2006/relationships/image" Target="../media/image14.png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image" Target="../media/image6.png"/><Relationship Id="rId3" Type="http://schemas.openxmlformats.org/officeDocument/2006/relationships/tags" Target="../tags/tag154.xml"/><Relationship Id="rId7" Type="http://schemas.openxmlformats.org/officeDocument/2006/relationships/tags" Target="../tags/tag158.xml"/><Relationship Id="rId12" Type="http://schemas.openxmlformats.org/officeDocument/2006/relationships/image" Target="../media/image5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image" Target="../media/image4.jpeg"/><Relationship Id="rId5" Type="http://schemas.openxmlformats.org/officeDocument/2006/relationships/tags" Target="../tags/tag15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55.xml"/><Relationship Id="rId9" Type="http://schemas.openxmlformats.org/officeDocument/2006/relationships/tags" Target="../tags/tag16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5.png"/><Relationship Id="rId5" Type="http://schemas.openxmlformats.org/officeDocument/2006/relationships/tags" Target="../tags/tag22.xml"/><Relationship Id="rId10" Type="http://schemas.openxmlformats.org/officeDocument/2006/relationships/image" Target="../media/image4.jpeg"/><Relationship Id="rId4" Type="http://schemas.openxmlformats.org/officeDocument/2006/relationships/tags" Target="../tags/tag21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7.jpeg"/><Relationship Id="rId5" Type="http://schemas.openxmlformats.org/officeDocument/2006/relationships/tags" Target="../tags/tag3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6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5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4.jpeg"/><Relationship Id="rId5" Type="http://schemas.openxmlformats.org/officeDocument/2006/relationships/tags" Target="../tags/tag3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8.xml"/><Relationship Id="rId9" Type="http://schemas.openxmlformats.org/officeDocument/2006/relationships/tags" Target="../tags/tag4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image" Target="../media/image4.jpe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5" Type="http://schemas.openxmlformats.org/officeDocument/2006/relationships/image" Target="../media/image6.png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5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6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4.jpeg"/><Relationship Id="rId5" Type="http://schemas.openxmlformats.org/officeDocument/2006/relationships/tags" Target="../tags/tag6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6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5.png"/><Relationship Id="rId5" Type="http://schemas.openxmlformats.org/officeDocument/2006/relationships/tags" Target="../tags/tag77.xml"/><Relationship Id="rId10" Type="http://schemas.openxmlformats.org/officeDocument/2006/relationships/image" Target="../media/image4.jpeg"/><Relationship Id="rId4" Type="http://schemas.openxmlformats.org/officeDocument/2006/relationships/tags" Target="../tags/tag76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6" name="图片 5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1365" cy="1767748"/>
          </a:xfrm>
          <a:prstGeom prst="rect">
            <a:avLst/>
          </a:prstGeom>
        </p:spPr>
      </p:pic>
      <p:pic>
        <p:nvPicPr>
          <p:cNvPr id="7" name="图片 6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815" y="3089277"/>
            <a:ext cx="12149006" cy="3768723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>
            <a:off x="9158919" y="2796573"/>
            <a:ext cx="3587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8"/>
            </p:custDataLst>
          </p:nvPr>
        </p:nvCxnSpPr>
        <p:spPr>
          <a:xfrm>
            <a:off x="2426060" y="2796573"/>
            <a:ext cx="3587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 noChangeArrowheads="1"/>
          </p:cNvSpPr>
          <p:nvPr>
            <p:ph type="ctrTitle" idx="3" hasCustomPrompt="1"/>
            <p:custDataLst>
              <p:tags r:id="rId9"/>
            </p:custDataLst>
          </p:nvPr>
        </p:nvSpPr>
        <p:spPr>
          <a:xfrm>
            <a:off x="2971293" y="2143280"/>
            <a:ext cx="6001167" cy="1322070"/>
          </a:xfrm>
          <a:noFill/>
          <a:ln>
            <a:noFill/>
          </a:ln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zh-CN" altLang="en-US" sz="7200" b="0" i="0" u="none" strike="noStrike" kern="1200" cap="none" spc="8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4" name="文本占位符 2"/>
          <p:cNvSpPr>
            <a:spLocks noGrp="1" noChangeArrowheads="1"/>
          </p:cNvSpPr>
          <p:nvPr>
            <p:ph type="body" idx="4" hasCustomPrompt="1"/>
            <p:custDataLst>
              <p:tags r:id="rId10"/>
            </p:custDataLst>
          </p:nvPr>
        </p:nvSpPr>
        <p:spPr>
          <a:xfrm>
            <a:off x="1514529" y="3930466"/>
            <a:ext cx="9162936" cy="784243"/>
          </a:xfrm>
          <a:noFill/>
          <a:ln>
            <a:noFill/>
          </a:ln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8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  <a:lvl2pPr marL="74295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4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7"/>
            <a:ext cx="12192000" cy="6858000"/>
          </a:xfrm>
          <a:prstGeom prst="rect">
            <a:avLst/>
          </a:prstGeom>
        </p:spPr>
      </p:pic>
      <p:pic>
        <p:nvPicPr>
          <p:cNvPr id="2" name="图片 1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9" name="图片 8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1365" cy="1767748"/>
          </a:xfrm>
          <a:prstGeom prst="rect">
            <a:avLst/>
          </a:prstGeom>
        </p:spPr>
      </p:pic>
      <p:pic>
        <p:nvPicPr>
          <p:cNvPr id="6" name="图片 5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815" y="3089277"/>
            <a:ext cx="12149006" cy="376872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title" idx="1" hasCustomPrompt="1"/>
            <p:custDataLst>
              <p:tags r:id="rId7"/>
            </p:custDataLst>
          </p:nvPr>
        </p:nvSpPr>
        <p:spPr>
          <a:xfrm>
            <a:off x="1414906" y="1739900"/>
            <a:ext cx="9262480" cy="144526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400" b="1" i="0" u="none" strike="noStrike" kern="1200" cap="none" spc="4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8" name="文本占位符 4"/>
          <p:cNvSpPr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2224530" y="3548241"/>
            <a:ext cx="7643231" cy="691842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  <p:sp>
        <p:nvSpPr>
          <p:cNvPr id="10" name="文本占位符 5"/>
          <p:cNvSpPr>
            <a:spLocks noGrp="1"/>
          </p:cNvSpPr>
          <p:nvPr>
            <p:ph type="body" idx="3" hasCustomPrompt="1"/>
            <p:custDataLst>
              <p:tags r:id="rId9"/>
            </p:custDataLst>
          </p:nvPr>
        </p:nvSpPr>
        <p:spPr>
          <a:xfrm>
            <a:off x="3915545" y="4395948"/>
            <a:ext cx="4261201" cy="599596"/>
          </a:xfrm>
          <a:noFill/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7"/>
            <a:ext cx="12192000" cy="6858000"/>
          </a:xfrm>
          <a:prstGeom prst="rect">
            <a:avLst/>
          </a:prstGeom>
        </p:spPr>
      </p:pic>
      <p:pic>
        <p:nvPicPr>
          <p:cNvPr id="6" name="图片 5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"/>
            <a:ext cx="12192000" cy="6858000"/>
          </a:xfrm>
          <a:prstGeom prst="rect">
            <a:avLst/>
          </a:prstGeom>
        </p:spPr>
      </p:pic>
      <p:pic>
        <p:nvPicPr>
          <p:cNvPr id="8" name="图片 7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279774"/>
            <a:ext cx="1108972" cy="1578216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98617" y="5206333"/>
            <a:ext cx="1093377" cy="1673637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98652" y="4725203"/>
            <a:ext cx="1393337" cy="21327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87072" y="4707471"/>
            <a:ext cx="1404924" cy="2150524"/>
          </a:xfrm>
          <a:prstGeom prst="rect">
            <a:avLst/>
          </a:prstGeom>
        </p:spPr>
      </p:pic>
      <p:pic>
        <p:nvPicPr>
          <p:cNvPr id="6" name="图片 5" descr="VCG21135042856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8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81869" y="4699514"/>
            <a:ext cx="1410120" cy="2158478"/>
          </a:xfrm>
          <a:prstGeom prst="rect">
            <a:avLst/>
          </a:prstGeom>
        </p:spPr>
      </p:pic>
      <p:pic>
        <p:nvPicPr>
          <p:cNvPr id="6" name="图片 5" descr="VCG21135042856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7"/>
            <a:ext cx="12192000" cy="6858000"/>
          </a:xfrm>
          <a:prstGeom prst="rect">
            <a:avLst/>
          </a:prstGeom>
        </p:spPr>
      </p:pic>
      <p:pic>
        <p:nvPicPr>
          <p:cNvPr id="8" name="图片 7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7"/>
            <a:ext cx="12192000" cy="6858000"/>
          </a:xfrm>
          <a:prstGeom prst="rect">
            <a:avLst/>
          </a:prstGeom>
        </p:spPr>
      </p:pic>
      <p:pic>
        <p:nvPicPr>
          <p:cNvPr id="7" name="图片 6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635"/>
            <a:ext cx="12192000" cy="6858318"/>
          </a:xfrm>
          <a:prstGeom prst="rect">
            <a:avLst/>
          </a:prstGeom>
        </p:spPr>
      </p:pic>
      <p:pic>
        <p:nvPicPr>
          <p:cNvPr id="2" name="图片 1" descr="VCG2113747416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02935" y="2779485"/>
            <a:ext cx="6489065" cy="407851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238984" y="3735264"/>
            <a:ext cx="7200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124684" y="2690054"/>
            <a:ext cx="7262618" cy="829945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400" b="1" i="0" u="none" strike="noStrike" kern="1200" cap="none" spc="6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  <p:sp>
        <p:nvSpPr>
          <p:cNvPr id="9" name="副标题 3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124684" y="1634835"/>
            <a:ext cx="7261983" cy="898374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60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idx="4" hasCustomPrompt="1"/>
            <p:custDataLst>
              <p:tags r:id="rId9"/>
            </p:custDataLst>
          </p:nvPr>
        </p:nvSpPr>
        <p:spPr>
          <a:xfrm>
            <a:off x="124684" y="3951164"/>
            <a:ext cx="6370443" cy="1175016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ea"/>
                <a:sym typeface="+mn-lt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7"/>
            <a:ext cx="12192000" cy="6858000"/>
          </a:xfrm>
          <a:prstGeom prst="rect">
            <a:avLst/>
          </a:prstGeom>
        </p:spPr>
      </p:pic>
      <p:pic>
        <p:nvPicPr>
          <p:cNvPr id="8" name="图片 7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7"/>
            <a:ext cx="12192000" cy="6858000"/>
          </a:xfrm>
          <a:prstGeom prst="rect">
            <a:avLst/>
          </a:prstGeom>
        </p:spPr>
      </p:pic>
      <p:pic>
        <p:nvPicPr>
          <p:cNvPr id="10" name="图片 9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34"/>
            <a:ext cx="12192000" cy="6858317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840189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7"/>
            <a:ext cx="12192000" cy="6858000"/>
          </a:xfrm>
          <a:prstGeom prst="rect">
            <a:avLst/>
          </a:prstGeom>
        </p:spPr>
      </p:pic>
      <p:pic>
        <p:nvPicPr>
          <p:cNvPr id="8" name="图片 7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2024/6/21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VCG2113747416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17"/>
            <a:ext cx="12192000" cy="6858000"/>
          </a:xfrm>
          <a:prstGeom prst="rect">
            <a:avLst/>
          </a:prstGeom>
        </p:spPr>
      </p:pic>
      <p:pic>
        <p:nvPicPr>
          <p:cNvPr id="7" name="图片 6" descr="VCG2113504285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lt1"/>
          </a:solidFill>
          <a:uFillTx/>
          <a:latin typeface="Arial" panose="020B0604020202020204" pitchFamily="34" charset="0"/>
          <a:ea typeface="汉仪金陵刻经 W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lt1"/>
          </a:solidFill>
          <a:uFillTx/>
          <a:latin typeface="Arial" panose="020B0604020202020204" pitchFamily="34" charset="0"/>
          <a:ea typeface="汉仪金陵刻经 W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90.xml"/><Relationship Id="rId7" Type="http://schemas.openxmlformats.org/officeDocument/2006/relationships/image" Target="../media/image5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4.jpeg"/><Relationship Id="rId11" Type="http://schemas.openxmlformats.org/officeDocument/2006/relationships/image" Target="../media/image28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7.jpeg"/><Relationship Id="rId4" Type="http://schemas.openxmlformats.org/officeDocument/2006/relationships/tags" Target="../tags/tag191.xml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94.xml"/><Relationship Id="rId7" Type="http://schemas.openxmlformats.org/officeDocument/2006/relationships/image" Target="../media/image5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4.jpeg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0.png"/><Relationship Id="rId4" Type="http://schemas.openxmlformats.org/officeDocument/2006/relationships/tags" Target="../tags/tag195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2" Type="http://schemas.openxmlformats.org/officeDocument/2006/relationships/tags" Target="../tags/tag167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tags" Target="../tags/tag18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tags" Target="../tags/tag17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7" Type="http://schemas.openxmlformats.org/officeDocument/2006/relationships/image" Target="../media/image22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86.xml"/><Relationship Id="rId7" Type="http://schemas.openxmlformats.org/officeDocument/2006/relationships/image" Target="../media/image5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 noChangeArrowheads="1"/>
          </p:cNvSpPr>
          <p:nvPr>
            <p:ph type="ctrTitle" idx="3"/>
            <p:custDataLst>
              <p:tags r:id="rId2"/>
            </p:custDataLst>
          </p:nvPr>
        </p:nvSpPr>
        <p:spPr>
          <a:xfrm>
            <a:off x="2936568" y="2134903"/>
            <a:ext cx="6103259" cy="1480204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sz="36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/>
              </a:rPr>
              <a:t>从五水共治的具体成效看中国式现代化生态</a:t>
            </a:r>
            <a:br>
              <a:rPr lang="en-US" sz="36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/>
              </a:rPr>
            </a:br>
            <a:r>
              <a:rPr sz="3600" b="1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/>
              </a:rPr>
              <a:t>文明思想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15D6E4-D3FE-E073-B0AD-7D199F09D79B}"/>
              </a:ext>
            </a:extLst>
          </p:cNvPr>
          <p:cNvSpPr txBox="1"/>
          <p:nvPr/>
        </p:nvSpPr>
        <p:spPr>
          <a:xfrm>
            <a:off x="2885318" y="4313274"/>
            <a:ext cx="6333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小组成员：</a:t>
            </a:r>
            <a:r>
              <a:rPr lang="zh-CN" altLang="en-US" sz="1400" dirty="0">
                <a:ln w="6350">
                  <a:noFill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张雅瑞、刘智贤、杨佳盼、张益辉、何琬瑞、赖小雨、杨群、杨杰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588D07-F13B-4EF1-AE24-62F90E5173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7441"/>
            <a:ext cx="12193057" cy="6858594"/>
          </a:xfrm>
          <a:prstGeom prst="rect">
            <a:avLst/>
          </a:prstGeom>
        </p:spPr>
      </p:pic>
      <p:sp>
        <p:nvSpPr>
          <p:cNvPr id="22" name="Freeform 1807">
            <a:extLst>
              <a:ext uri="{FF2B5EF4-FFF2-40B4-BE49-F238E27FC236}">
                <a16:creationId xmlns:a16="http://schemas.microsoft.com/office/drawing/2014/main" id="{732787A8-9462-4494-BCFD-81C465F29D21}"/>
              </a:ext>
            </a:extLst>
          </p:cNvPr>
          <p:cNvSpPr>
            <a:spLocks noEditPoints="1"/>
          </p:cNvSpPr>
          <p:nvPr/>
        </p:nvSpPr>
        <p:spPr bwMode="auto">
          <a:xfrm rot="19690862">
            <a:off x="-146491" y="760627"/>
            <a:ext cx="11158206" cy="4956258"/>
          </a:xfrm>
          <a:custGeom>
            <a:avLst/>
            <a:gdLst>
              <a:gd name="T0" fmla="*/ 876 w 3806"/>
              <a:gd name="T1" fmla="*/ 292 h 1688"/>
              <a:gd name="T2" fmla="*/ 831 w 3806"/>
              <a:gd name="T3" fmla="*/ 562 h 1688"/>
              <a:gd name="T4" fmla="*/ 507 w 3806"/>
              <a:gd name="T5" fmla="*/ 624 h 1688"/>
              <a:gd name="T6" fmla="*/ 511 w 3806"/>
              <a:gd name="T7" fmla="*/ 982 h 1688"/>
              <a:gd name="T8" fmla="*/ 815 w 3806"/>
              <a:gd name="T9" fmla="*/ 829 h 1688"/>
              <a:gd name="T10" fmla="*/ 1052 w 3806"/>
              <a:gd name="T11" fmla="*/ 847 h 1688"/>
              <a:gd name="T12" fmla="*/ 96 w 3806"/>
              <a:gd name="T13" fmla="*/ 1125 h 1688"/>
              <a:gd name="T14" fmla="*/ 2226 w 3806"/>
              <a:gd name="T15" fmla="*/ 1168 h 1688"/>
              <a:gd name="T16" fmla="*/ 2242 w 3806"/>
              <a:gd name="T17" fmla="*/ 1229 h 1688"/>
              <a:gd name="T18" fmla="*/ 2690 w 3806"/>
              <a:gd name="T19" fmla="*/ 1291 h 1688"/>
              <a:gd name="T20" fmla="*/ 2903 w 3806"/>
              <a:gd name="T21" fmla="*/ 1448 h 1688"/>
              <a:gd name="T22" fmla="*/ 637 w 3806"/>
              <a:gd name="T23" fmla="*/ 1330 h 1688"/>
              <a:gd name="T24" fmla="*/ 3182 w 3806"/>
              <a:gd name="T25" fmla="*/ 1196 h 1688"/>
              <a:gd name="T26" fmla="*/ 3212 w 3806"/>
              <a:gd name="T27" fmla="*/ 1135 h 1688"/>
              <a:gd name="T28" fmla="*/ 3470 w 3806"/>
              <a:gd name="T29" fmla="*/ 1165 h 1688"/>
              <a:gd name="T30" fmla="*/ 3687 w 3806"/>
              <a:gd name="T31" fmla="*/ 1160 h 1688"/>
              <a:gd name="T32" fmla="*/ 3713 w 3806"/>
              <a:gd name="T33" fmla="*/ 970 h 1688"/>
              <a:gd name="T34" fmla="*/ 3526 w 3806"/>
              <a:gd name="T35" fmla="*/ 681 h 1688"/>
              <a:gd name="T36" fmla="*/ 2863 w 3806"/>
              <a:gd name="T37" fmla="*/ 382 h 1688"/>
              <a:gd name="T38" fmla="*/ 2291 w 3806"/>
              <a:gd name="T39" fmla="*/ 183 h 1688"/>
              <a:gd name="T40" fmla="*/ 1315 w 3806"/>
              <a:gd name="T41" fmla="*/ 97 h 1688"/>
              <a:gd name="T42" fmla="*/ 904 w 3806"/>
              <a:gd name="T43" fmla="*/ 307 h 1688"/>
              <a:gd name="T44" fmla="*/ 587 w 3806"/>
              <a:gd name="T45" fmla="*/ 393 h 1688"/>
              <a:gd name="T46" fmla="*/ 679 w 3806"/>
              <a:gd name="T47" fmla="*/ 677 h 1688"/>
              <a:gd name="T48" fmla="*/ 751 w 3806"/>
              <a:gd name="T49" fmla="*/ 526 h 1688"/>
              <a:gd name="T50" fmla="*/ 1018 w 3806"/>
              <a:gd name="T51" fmla="*/ 642 h 1688"/>
              <a:gd name="T52" fmla="*/ 945 w 3806"/>
              <a:gd name="T53" fmla="*/ 677 h 1688"/>
              <a:gd name="T54" fmla="*/ 889 w 3806"/>
              <a:gd name="T55" fmla="*/ 803 h 1688"/>
              <a:gd name="T56" fmla="*/ 1079 w 3806"/>
              <a:gd name="T57" fmla="*/ 853 h 1688"/>
              <a:gd name="T58" fmla="*/ 581 w 3806"/>
              <a:gd name="T59" fmla="*/ 985 h 1688"/>
              <a:gd name="T60" fmla="*/ 69 w 3806"/>
              <a:gd name="T61" fmla="*/ 1205 h 1688"/>
              <a:gd name="T62" fmla="*/ 284 w 3806"/>
              <a:gd name="T63" fmla="*/ 1252 h 1688"/>
              <a:gd name="T64" fmla="*/ 544 w 3806"/>
              <a:gd name="T65" fmla="*/ 1190 h 1688"/>
              <a:gd name="T66" fmla="*/ 649 w 3806"/>
              <a:gd name="T67" fmla="*/ 1278 h 1688"/>
              <a:gd name="T68" fmla="*/ 778 w 3806"/>
              <a:gd name="T69" fmla="*/ 1313 h 1688"/>
              <a:gd name="T70" fmla="*/ 1005 w 3806"/>
              <a:gd name="T71" fmla="*/ 1283 h 1688"/>
              <a:gd name="T72" fmla="*/ 1341 w 3806"/>
              <a:gd name="T73" fmla="*/ 1267 h 1688"/>
              <a:gd name="T74" fmla="*/ 1669 w 3806"/>
              <a:gd name="T75" fmla="*/ 1272 h 1688"/>
              <a:gd name="T76" fmla="*/ 2092 w 3806"/>
              <a:gd name="T77" fmla="*/ 1267 h 1688"/>
              <a:gd name="T78" fmla="*/ 2259 w 3806"/>
              <a:gd name="T79" fmla="*/ 1094 h 1688"/>
              <a:gd name="T80" fmla="*/ 2676 w 3806"/>
              <a:gd name="T81" fmla="*/ 1120 h 1688"/>
              <a:gd name="T82" fmla="*/ 3082 w 3806"/>
              <a:gd name="T83" fmla="*/ 1289 h 1688"/>
              <a:gd name="T84" fmla="*/ 2961 w 3806"/>
              <a:gd name="T85" fmla="*/ 1426 h 1688"/>
              <a:gd name="T86" fmla="*/ 3500 w 3806"/>
              <a:gd name="T87" fmla="*/ 1612 h 1688"/>
              <a:gd name="T88" fmla="*/ 3560 w 3806"/>
              <a:gd name="T89" fmla="*/ 1495 h 1688"/>
              <a:gd name="T90" fmla="*/ 3682 w 3806"/>
              <a:gd name="T91" fmla="*/ 1497 h 1688"/>
              <a:gd name="T92" fmla="*/ 856 w 3806"/>
              <a:gd name="T93" fmla="*/ 353 h 1688"/>
              <a:gd name="T94" fmla="*/ 691 w 3806"/>
              <a:gd name="T95" fmla="*/ 1176 h 1688"/>
              <a:gd name="T96" fmla="*/ 739 w 3806"/>
              <a:gd name="T97" fmla="*/ 1139 h 1688"/>
              <a:gd name="T98" fmla="*/ 1053 w 3806"/>
              <a:gd name="T99" fmla="*/ 1246 h 1688"/>
              <a:gd name="T100" fmla="*/ 1327 w 3806"/>
              <a:gd name="T101" fmla="*/ 844 h 1688"/>
              <a:gd name="T102" fmla="*/ 1519 w 3806"/>
              <a:gd name="T103" fmla="*/ 1234 h 1688"/>
              <a:gd name="T104" fmla="*/ 1853 w 3806"/>
              <a:gd name="T105" fmla="*/ 1215 h 1688"/>
              <a:gd name="T106" fmla="*/ 2681 w 3806"/>
              <a:gd name="T107" fmla="*/ 1028 h 1688"/>
              <a:gd name="T108" fmla="*/ 2930 w 3806"/>
              <a:gd name="T109" fmla="*/ 1074 h 1688"/>
              <a:gd name="T110" fmla="*/ 3017 w 3806"/>
              <a:gd name="T111" fmla="*/ 426 h 1688"/>
              <a:gd name="T112" fmla="*/ 2337 w 3806"/>
              <a:gd name="T113" fmla="*/ 1234 h 1688"/>
              <a:gd name="T114" fmla="*/ 1798 w 3806"/>
              <a:gd name="T115" fmla="*/ 1274 h 1688"/>
              <a:gd name="T116" fmla="*/ 2794 w 3806"/>
              <a:gd name="T117" fmla="*/ 1317 h 1688"/>
              <a:gd name="T118" fmla="*/ 3211 w 3806"/>
              <a:gd name="T119" fmla="*/ 1570 h 1688"/>
              <a:gd name="T120" fmla="*/ 2016 w 3806"/>
              <a:gd name="T121" fmla="*/ 1274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06" h="1688">
                <a:moveTo>
                  <a:pt x="1382" y="7"/>
                </a:moveTo>
                <a:cubicBezTo>
                  <a:pt x="1383" y="9"/>
                  <a:pt x="1384" y="10"/>
                  <a:pt x="1388" y="10"/>
                </a:cubicBezTo>
                <a:cubicBezTo>
                  <a:pt x="1391" y="0"/>
                  <a:pt x="1378" y="5"/>
                  <a:pt x="1373" y="4"/>
                </a:cubicBezTo>
                <a:cubicBezTo>
                  <a:pt x="1373" y="10"/>
                  <a:pt x="1373" y="10"/>
                  <a:pt x="1373" y="10"/>
                </a:cubicBezTo>
                <a:cubicBezTo>
                  <a:pt x="1376" y="10"/>
                  <a:pt x="1376" y="13"/>
                  <a:pt x="1379" y="13"/>
                </a:cubicBezTo>
                <a:cubicBezTo>
                  <a:pt x="1380" y="11"/>
                  <a:pt x="1379" y="7"/>
                  <a:pt x="1382" y="7"/>
                </a:cubicBezTo>
                <a:close/>
                <a:moveTo>
                  <a:pt x="1269" y="60"/>
                </a:moveTo>
                <a:cubicBezTo>
                  <a:pt x="1269" y="58"/>
                  <a:pt x="1269" y="57"/>
                  <a:pt x="1272" y="57"/>
                </a:cubicBezTo>
                <a:cubicBezTo>
                  <a:pt x="1273" y="61"/>
                  <a:pt x="1273" y="65"/>
                  <a:pt x="1278" y="63"/>
                </a:cubicBezTo>
                <a:cubicBezTo>
                  <a:pt x="1282" y="54"/>
                  <a:pt x="1273" y="56"/>
                  <a:pt x="1272" y="51"/>
                </a:cubicBezTo>
                <a:cubicBezTo>
                  <a:pt x="1274" y="51"/>
                  <a:pt x="1276" y="51"/>
                  <a:pt x="1275" y="48"/>
                </a:cubicBezTo>
                <a:cubicBezTo>
                  <a:pt x="1267" y="45"/>
                  <a:pt x="1262" y="59"/>
                  <a:pt x="1269" y="60"/>
                </a:cubicBezTo>
                <a:close/>
                <a:moveTo>
                  <a:pt x="1269" y="76"/>
                </a:moveTo>
                <a:cubicBezTo>
                  <a:pt x="1270" y="71"/>
                  <a:pt x="1276" y="73"/>
                  <a:pt x="1278" y="76"/>
                </a:cubicBezTo>
                <a:cubicBezTo>
                  <a:pt x="1282" y="63"/>
                  <a:pt x="1270" y="68"/>
                  <a:pt x="1266" y="63"/>
                </a:cubicBezTo>
                <a:cubicBezTo>
                  <a:pt x="1267" y="68"/>
                  <a:pt x="1265" y="75"/>
                  <a:pt x="1269" y="76"/>
                </a:cubicBezTo>
                <a:close/>
                <a:moveTo>
                  <a:pt x="744" y="260"/>
                </a:moveTo>
                <a:cubicBezTo>
                  <a:pt x="737" y="259"/>
                  <a:pt x="735" y="254"/>
                  <a:pt x="729" y="260"/>
                </a:cubicBezTo>
                <a:cubicBezTo>
                  <a:pt x="726" y="271"/>
                  <a:pt x="746" y="266"/>
                  <a:pt x="744" y="260"/>
                </a:cubicBezTo>
                <a:close/>
                <a:moveTo>
                  <a:pt x="889" y="282"/>
                </a:moveTo>
                <a:cubicBezTo>
                  <a:pt x="876" y="283"/>
                  <a:pt x="876" y="283"/>
                  <a:pt x="876" y="283"/>
                </a:cubicBezTo>
                <a:cubicBezTo>
                  <a:pt x="876" y="292"/>
                  <a:pt x="876" y="292"/>
                  <a:pt x="876" y="292"/>
                </a:cubicBezTo>
                <a:cubicBezTo>
                  <a:pt x="882" y="290"/>
                  <a:pt x="890" y="290"/>
                  <a:pt x="889" y="282"/>
                </a:cubicBezTo>
                <a:close/>
                <a:moveTo>
                  <a:pt x="2660" y="292"/>
                </a:moveTo>
                <a:cubicBezTo>
                  <a:pt x="2660" y="282"/>
                  <a:pt x="2646" y="286"/>
                  <a:pt x="2641" y="280"/>
                </a:cubicBezTo>
                <a:cubicBezTo>
                  <a:pt x="2642" y="290"/>
                  <a:pt x="2649" y="294"/>
                  <a:pt x="2660" y="292"/>
                </a:cubicBezTo>
                <a:close/>
                <a:moveTo>
                  <a:pt x="550" y="378"/>
                </a:moveTo>
                <a:cubicBezTo>
                  <a:pt x="540" y="377"/>
                  <a:pt x="539" y="369"/>
                  <a:pt x="525" y="372"/>
                </a:cubicBezTo>
                <a:cubicBezTo>
                  <a:pt x="530" y="389"/>
                  <a:pt x="507" y="379"/>
                  <a:pt x="507" y="391"/>
                </a:cubicBezTo>
                <a:cubicBezTo>
                  <a:pt x="520" y="402"/>
                  <a:pt x="538" y="379"/>
                  <a:pt x="550" y="378"/>
                </a:cubicBezTo>
                <a:close/>
                <a:moveTo>
                  <a:pt x="2842" y="367"/>
                </a:moveTo>
                <a:cubicBezTo>
                  <a:pt x="2847" y="365"/>
                  <a:pt x="2854" y="365"/>
                  <a:pt x="2857" y="361"/>
                </a:cubicBezTo>
                <a:cubicBezTo>
                  <a:pt x="2852" y="360"/>
                  <a:pt x="2854" y="353"/>
                  <a:pt x="2848" y="354"/>
                </a:cubicBezTo>
                <a:cubicBezTo>
                  <a:pt x="2850" y="363"/>
                  <a:pt x="2842" y="361"/>
                  <a:pt x="2842" y="367"/>
                </a:cubicBezTo>
                <a:close/>
                <a:moveTo>
                  <a:pt x="560" y="501"/>
                </a:moveTo>
                <a:cubicBezTo>
                  <a:pt x="542" y="504"/>
                  <a:pt x="529" y="494"/>
                  <a:pt x="514" y="486"/>
                </a:cubicBezTo>
                <a:cubicBezTo>
                  <a:pt x="509" y="506"/>
                  <a:pt x="493" y="509"/>
                  <a:pt x="499" y="529"/>
                </a:cubicBezTo>
                <a:cubicBezTo>
                  <a:pt x="523" y="523"/>
                  <a:pt x="534" y="504"/>
                  <a:pt x="560" y="501"/>
                </a:cubicBezTo>
                <a:close/>
                <a:moveTo>
                  <a:pt x="506" y="560"/>
                </a:moveTo>
                <a:cubicBezTo>
                  <a:pt x="521" y="565"/>
                  <a:pt x="529" y="566"/>
                  <a:pt x="524" y="547"/>
                </a:cubicBezTo>
                <a:cubicBezTo>
                  <a:pt x="511" y="544"/>
                  <a:pt x="509" y="552"/>
                  <a:pt x="506" y="560"/>
                </a:cubicBezTo>
                <a:close/>
                <a:moveTo>
                  <a:pt x="867" y="568"/>
                </a:moveTo>
                <a:cubicBezTo>
                  <a:pt x="870" y="558"/>
                  <a:pt x="865" y="556"/>
                  <a:pt x="861" y="552"/>
                </a:cubicBezTo>
                <a:cubicBezTo>
                  <a:pt x="853" y="567"/>
                  <a:pt x="835" y="540"/>
                  <a:pt x="831" y="562"/>
                </a:cubicBezTo>
                <a:cubicBezTo>
                  <a:pt x="827" y="560"/>
                  <a:pt x="802" y="556"/>
                  <a:pt x="809" y="562"/>
                </a:cubicBezTo>
                <a:cubicBezTo>
                  <a:pt x="835" y="570"/>
                  <a:pt x="839" y="568"/>
                  <a:pt x="867" y="568"/>
                </a:cubicBezTo>
                <a:close/>
                <a:moveTo>
                  <a:pt x="926" y="561"/>
                </a:moveTo>
                <a:cubicBezTo>
                  <a:pt x="933" y="565"/>
                  <a:pt x="942" y="567"/>
                  <a:pt x="950" y="570"/>
                </a:cubicBezTo>
                <a:cubicBezTo>
                  <a:pt x="949" y="556"/>
                  <a:pt x="929" y="563"/>
                  <a:pt x="922" y="555"/>
                </a:cubicBezTo>
                <a:cubicBezTo>
                  <a:pt x="920" y="562"/>
                  <a:pt x="912" y="563"/>
                  <a:pt x="910" y="570"/>
                </a:cubicBezTo>
                <a:cubicBezTo>
                  <a:pt x="918" y="566"/>
                  <a:pt x="923" y="579"/>
                  <a:pt x="926" y="570"/>
                </a:cubicBezTo>
                <a:cubicBezTo>
                  <a:pt x="922" y="570"/>
                  <a:pt x="922" y="562"/>
                  <a:pt x="926" y="561"/>
                </a:cubicBezTo>
                <a:close/>
                <a:moveTo>
                  <a:pt x="907" y="573"/>
                </a:moveTo>
                <a:cubicBezTo>
                  <a:pt x="904" y="558"/>
                  <a:pt x="891" y="572"/>
                  <a:pt x="883" y="561"/>
                </a:cubicBezTo>
                <a:cubicBezTo>
                  <a:pt x="882" y="580"/>
                  <a:pt x="895" y="567"/>
                  <a:pt x="907" y="573"/>
                </a:cubicBezTo>
                <a:close/>
                <a:moveTo>
                  <a:pt x="978" y="569"/>
                </a:moveTo>
                <a:cubicBezTo>
                  <a:pt x="979" y="559"/>
                  <a:pt x="957" y="557"/>
                  <a:pt x="956" y="567"/>
                </a:cubicBezTo>
                <a:cubicBezTo>
                  <a:pt x="966" y="565"/>
                  <a:pt x="971" y="568"/>
                  <a:pt x="978" y="569"/>
                </a:cubicBezTo>
                <a:close/>
                <a:moveTo>
                  <a:pt x="1067" y="574"/>
                </a:moveTo>
                <a:cubicBezTo>
                  <a:pt x="1077" y="569"/>
                  <a:pt x="1077" y="577"/>
                  <a:pt x="1085" y="580"/>
                </a:cubicBezTo>
                <a:cubicBezTo>
                  <a:pt x="1086" y="573"/>
                  <a:pt x="1079" y="574"/>
                  <a:pt x="1082" y="565"/>
                </a:cubicBezTo>
                <a:cubicBezTo>
                  <a:pt x="1074" y="566"/>
                  <a:pt x="1066" y="566"/>
                  <a:pt x="1067" y="574"/>
                </a:cubicBezTo>
                <a:close/>
                <a:moveTo>
                  <a:pt x="1097" y="568"/>
                </a:moveTo>
                <a:cubicBezTo>
                  <a:pt x="1096" y="575"/>
                  <a:pt x="1103" y="575"/>
                  <a:pt x="1101" y="583"/>
                </a:cubicBezTo>
                <a:cubicBezTo>
                  <a:pt x="1117" y="583"/>
                  <a:pt x="1104" y="571"/>
                  <a:pt x="1097" y="568"/>
                </a:cubicBezTo>
                <a:close/>
                <a:moveTo>
                  <a:pt x="507" y="624"/>
                </a:moveTo>
                <a:cubicBezTo>
                  <a:pt x="500" y="622"/>
                  <a:pt x="498" y="616"/>
                  <a:pt x="488" y="618"/>
                </a:cubicBezTo>
                <a:cubicBezTo>
                  <a:pt x="484" y="628"/>
                  <a:pt x="504" y="630"/>
                  <a:pt x="507" y="624"/>
                </a:cubicBezTo>
                <a:close/>
                <a:moveTo>
                  <a:pt x="832" y="645"/>
                </a:moveTo>
                <a:cubicBezTo>
                  <a:pt x="820" y="646"/>
                  <a:pt x="823" y="632"/>
                  <a:pt x="810" y="636"/>
                </a:cubicBezTo>
                <a:cubicBezTo>
                  <a:pt x="813" y="645"/>
                  <a:pt x="813" y="645"/>
                  <a:pt x="810" y="654"/>
                </a:cubicBezTo>
                <a:cubicBezTo>
                  <a:pt x="818" y="651"/>
                  <a:pt x="825" y="648"/>
                  <a:pt x="832" y="645"/>
                </a:cubicBezTo>
                <a:close/>
                <a:moveTo>
                  <a:pt x="639" y="659"/>
                </a:moveTo>
                <a:cubicBezTo>
                  <a:pt x="637" y="650"/>
                  <a:pt x="619" y="641"/>
                  <a:pt x="611" y="647"/>
                </a:cubicBezTo>
                <a:cubicBezTo>
                  <a:pt x="620" y="655"/>
                  <a:pt x="625" y="664"/>
                  <a:pt x="639" y="659"/>
                </a:cubicBezTo>
                <a:close/>
                <a:moveTo>
                  <a:pt x="642" y="662"/>
                </a:moveTo>
                <a:cubicBezTo>
                  <a:pt x="650" y="661"/>
                  <a:pt x="656" y="658"/>
                  <a:pt x="660" y="653"/>
                </a:cubicBezTo>
                <a:cubicBezTo>
                  <a:pt x="656" y="652"/>
                  <a:pt x="655" y="648"/>
                  <a:pt x="651" y="647"/>
                </a:cubicBezTo>
                <a:cubicBezTo>
                  <a:pt x="652" y="656"/>
                  <a:pt x="643" y="655"/>
                  <a:pt x="642" y="662"/>
                </a:cubicBezTo>
                <a:close/>
                <a:moveTo>
                  <a:pt x="863" y="681"/>
                </a:moveTo>
                <a:cubicBezTo>
                  <a:pt x="853" y="680"/>
                  <a:pt x="851" y="688"/>
                  <a:pt x="844" y="681"/>
                </a:cubicBezTo>
                <a:cubicBezTo>
                  <a:pt x="844" y="687"/>
                  <a:pt x="845" y="691"/>
                  <a:pt x="847" y="693"/>
                </a:cubicBezTo>
                <a:cubicBezTo>
                  <a:pt x="853" y="690"/>
                  <a:pt x="862" y="689"/>
                  <a:pt x="863" y="681"/>
                </a:cubicBezTo>
                <a:close/>
                <a:moveTo>
                  <a:pt x="422" y="987"/>
                </a:moveTo>
                <a:cubicBezTo>
                  <a:pt x="418" y="987"/>
                  <a:pt x="417" y="990"/>
                  <a:pt x="416" y="993"/>
                </a:cubicBezTo>
                <a:cubicBezTo>
                  <a:pt x="420" y="993"/>
                  <a:pt x="423" y="994"/>
                  <a:pt x="422" y="999"/>
                </a:cubicBezTo>
                <a:cubicBezTo>
                  <a:pt x="431" y="999"/>
                  <a:pt x="431" y="992"/>
                  <a:pt x="440" y="992"/>
                </a:cubicBezTo>
                <a:cubicBezTo>
                  <a:pt x="461" y="1022"/>
                  <a:pt x="484" y="972"/>
                  <a:pt x="511" y="982"/>
                </a:cubicBezTo>
                <a:cubicBezTo>
                  <a:pt x="508" y="966"/>
                  <a:pt x="515" y="972"/>
                  <a:pt x="526" y="973"/>
                </a:cubicBezTo>
                <a:cubicBezTo>
                  <a:pt x="532" y="962"/>
                  <a:pt x="526" y="950"/>
                  <a:pt x="516" y="946"/>
                </a:cubicBezTo>
                <a:cubicBezTo>
                  <a:pt x="515" y="949"/>
                  <a:pt x="513" y="953"/>
                  <a:pt x="510" y="955"/>
                </a:cubicBezTo>
                <a:cubicBezTo>
                  <a:pt x="508" y="948"/>
                  <a:pt x="493" y="954"/>
                  <a:pt x="495" y="943"/>
                </a:cubicBezTo>
                <a:cubicBezTo>
                  <a:pt x="510" y="938"/>
                  <a:pt x="519" y="945"/>
                  <a:pt x="529" y="933"/>
                </a:cubicBezTo>
                <a:cubicBezTo>
                  <a:pt x="539" y="942"/>
                  <a:pt x="553" y="939"/>
                  <a:pt x="562" y="942"/>
                </a:cubicBezTo>
                <a:cubicBezTo>
                  <a:pt x="562" y="930"/>
                  <a:pt x="581" y="938"/>
                  <a:pt x="587" y="932"/>
                </a:cubicBezTo>
                <a:cubicBezTo>
                  <a:pt x="594" y="935"/>
                  <a:pt x="597" y="943"/>
                  <a:pt x="602" y="948"/>
                </a:cubicBezTo>
                <a:cubicBezTo>
                  <a:pt x="603" y="933"/>
                  <a:pt x="613" y="909"/>
                  <a:pt x="623" y="929"/>
                </a:cubicBezTo>
                <a:cubicBezTo>
                  <a:pt x="626" y="920"/>
                  <a:pt x="619" y="921"/>
                  <a:pt x="620" y="914"/>
                </a:cubicBezTo>
                <a:cubicBezTo>
                  <a:pt x="630" y="910"/>
                  <a:pt x="634" y="916"/>
                  <a:pt x="642" y="907"/>
                </a:cubicBezTo>
                <a:cubicBezTo>
                  <a:pt x="645" y="911"/>
                  <a:pt x="645" y="919"/>
                  <a:pt x="648" y="923"/>
                </a:cubicBezTo>
                <a:cubicBezTo>
                  <a:pt x="666" y="918"/>
                  <a:pt x="670" y="923"/>
                  <a:pt x="685" y="925"/>
                </a:cubicBezTo>
                <a:cubicBezTo>
                  <a:pt x="684" y="914"/>
                  <a:pt x="694" y="912"/>
                  <a:pt x="703" y="910"/>
                </a:cubicBezTo>
                <a:cubicBezTo>
                  <a:pt x="705" y="901"/>
                  <a:pt x="698" y="902"/>
                  <a:pt x="700" y="894"/>
                </a:cubicBezTo>
                <a:cubicBezTo>
                  <a:pt x="710" y="899"/>
                  <a:pt x="716" y="892"/>
                  <a:pt x="712" y="882"/>
                </a:cubicBezTo>
                <a:cubicBezTo>
                  <a:pt x="731" y="885"/>
                  <a:pt x="733" y="870"/>
                  <a:pt x="752" y="872"/>
                </a:cubicBezTo>
                <a:cubicBezTo>
                  <a:pt x="754" y="876"/>
                  <a:pt x="756" y="881"/>
                  <a:pt x="755" y="888"/>
                </a:cubicBezTo>
                <a:cubicBezTo>
                  <a:pt x="768" y="884"/>
                  <a:pt x="768" y="892"/>
                  <a:pt x="776" y="893"/>
                </a:cubicBezTo>
                <a:cubicBezTo>
                  <a:pt x="785" y="874"/>
                  <a:pt x="827" y="898"/>
                  <a:pt x="837" y="874"/>
                </a:cubicBezTo>
                <a:cubicBezTo>
                  <a:pt x="833" y="869"/>
                  <a:pt x="829" y="862"/>
                  <a:pt x="822" y="859"/>
                </a:cubicBezTo>
                <a:cubicBezTo>
                  <a:pt x="844" y="847"/>
                  <a:pt x="824" y="841"/>
                  <a:pt x="815" y="829"/>
                </a:cubicBezTo>
                <a:cubicBezTo>
                  <a:pt x="808" y="828"/>
                  <a:pt x="809" y="834"/>
                  <a:pt x="800" y="832"/>
                </a:cubicBezTo>
                <a:cubicBezTo>
                  <a:pt x="786" y="788"/>
                  <a:pt x="726" y="883"/>
                  <a:pt x="720" y="827"/>
                </a:cubicBezTo>
                <a:cubicBezTo>
                  <a:pt x="702" y="827"/>
                  <a:pt x="686" y="851"/>
                  <a:pt x="671" y="837"/>
                </a:cubicBezTo>
                <a:cubicBezTo>
                  <a:pt x="666" y="844"/>
                  <a:pt x="655" y="849"/>
                  <a:pt x="656" y="855"/>
                </a:cubicBezTo>
                <a:cubicBezTo>
                  <a:pt x="649" y="852"/>
                  <a:pt x="641" y="850"/>
                  <a:pt x="632" y="849"/>
                </a:cubicBezTo>
                <a:cubicBezTo>
                  <a:pt x="631" y="863"/>
                  <a:pt x="623" y="869"/>
                  <a:pt x="617" y="877"/>
                </a:cubicBezTo>
                <a:cubicBezTo>
                  <a:pt x="605" y="877"/>
                  <a:pt x="594" y="875"/>
                  <a:pt x="589" y="868"/>
                </a:cubicBezTo>
                <a:cubicBezTo>
                  <a:pt x="591" y="890"/>
                  <a:pt x="579" y="868"/>
                  <a:pt x="571" y="884"/>
                </a:cubicBezTo>
                <a:cubicBezTo>
                  <a:pt x="573" y="888"/>
                  <a:pt x="581" y="888"/>
                  <a:pt x="580" y="896"/>
                </a:cubicBezTo>
                <a:cubicBezTo>
                  <a:pt x="566" y="896"/>
                  <a:pt x="578" y="908"/>
                  <a:pt x="571" y="911"/>
                </a:cubicBezTo>
                <a:cubicBezTo>
                  <a:pt x="557" y="914"/>
                  <a:pt x="554" y="906"/>
                  <a:pt x="544" y="905"/>
                </a:cubicBezTo>
                <a:cubicBezTo>
                  <a:pt x="541" y="917"/>
                  <a:pt x="522" y="923"/>
                  <a:pt x="507" y="921"/>
                </a:cubicBezTo>
                <a:cubicBezTo>
                  <a:pt x="503" y="927"/>
                  <a:pt x="499" y="932"/>
                  <a:pt x="495" y="937"/>
                </a:cubicBezTo>
                <a:cubicBezTo>
                  <a:pt x="477" y="939"/>
                  <a:pt x="484" y="916"/>
                  <a:pt x="473" y="912"/>
                </a:cubicBezTo>
                <a:cubicBezTo>
                  <a:pt x="471" y="925"/>
                  <a:pt x="461" y="929"/>
                  <a:pt x="458" y="940"/>
                </a:cubicBezTo>
                <a:cubicBezTo>
                  <a:pt x="455" y="935"/>
                  <a:pt x="442" y="945"/>
                  <a:pt x="437" y="946"/>
                </a:cubicBezTo>
                <a:cubicBezTo>
                  <a:pt x="434" y="938"/>
                  <a:pt x="424" y="937"/>
                  <a:pt x="418" y="931"/>
                </a:cubicBezTo>
                <a:cubicBezTo>
                  <a:pt x="415" y="942"/>
                  <a:pt x="408" y="950"/>
                  <a:pt x="397" y="953"/>
                </a:cubicBezTo>
                <a:cubicBezTo>
                  <a:pt x="406" y="964"/>
                  <a:pt x="404" y="970"/>
                  <a:pt x="407" y="984"/>
                </a:cubicBezTo>
                <a:cubicBezTo>
                  <a:pt x="411" y="985"/>
                  <a:pt x="422" y="980"/>
                  <a:pt x="422" y="987"/>
                </a:cubicBezTo>
                <a:close/>
                <a:moveTo>
                  <a:pt x="1036" y="838"/>
                </a:moveTo>
                <a:cubicBezTo>
                  <a:pt x="1036" y="847"/>
                  <a:pt x="1044" y="847"/>
                  <a:pt x="1052" y="847"/>
                </a:cubicBezTo>
                <a:cubicBezTo>
                  <a:pt x="1053" y="838"/>
                  <a:pt x="1045" y="838"/>
                  <a:pt x="1036" y="838"/>
                </a:cubicBezTo>
                <a:close/>
                <a:moveTo>
                  <a:pt x="1049" y="863"/>
                </a:moveTo>
                <a:cubicBezTo>
                  <a:pt x="1048" y="859"/>
                  <a:pt x="1050" y="856"/>
                  <a:pt x="1052" y="854"/>
                </a:cubicBezTo>
                <a:cubicBezTo>
                  <a:pt x="1045" y="847"/>
                  <a:pt x="1038" y="856"/>
                  <a:pt x="1033" y="860"/>
                </a:cubicBezTo>
                <a:cubicBezTo>
                  <a:pt x="1042" y="857"/>
                  <a:pt x="1041" y="864"/>
                  <a:pt x="1049" y="863"/>
                </a:cubicBezTo>
                <a:close/>
                <a:moveTo>
                  <a:pt x="3796" y="1002"/>
                </a:moveTo>
                <a:cubicBezTo>
                  <a:pt x="3794" y="995"/>
                  <a:pt x="3796" y="984"/>
                  <a:pt x="3787" y="984"/>
                </a:cubicBezTo>
                <a:cubicBezTo>
                  <a:pt x="3785" y="995"/>
                  <a:pt x="3789" y="1000"/>
                  <a:pt x="3796" y="1002"/>
                </a:cubicBezTo>
                <a:close/>
                <a:moveTo>
                  <a:pt x="3747" y="1055"/>
                </a:moveTo>
                <a:cubicBezTo>
                  <a:pt x="3751" y="1058"/>
                  <a:pt x="3758" y="1058"/>
                  <a:pt x="3766" y="1058"/>
                </a:cubicBezTo>
                <a:cubicBezTo>
                  <a:pt x="3766" y="1052"/>
                  <a:pt x="3766" y="1052"/>
                  <a:pt x="3766" y="1052"/>
                </a:cubicBezTo>
                <a:cubicBezTo>
                  <a:pt x="3763" y="1052"/>
                  <a:pt x="3762" y="1049"/>
                  <a:pt x="3760" y="1049"/>
                </a:cubicBezTo>
                <a:cubicBezTo>
                  <a:pt x="3762" y="1057"/>
                  <a:pt x="3745" y="1047"/>
                  <a:pt x="3747" y="1055"/>
                </a:cubicBezTo>
                <a:close/>
                <a:moveTo>
                  <a:pt x="120" y="1131"/>
                </a:moveTo>
                <a:cubicBezTo>
                  <a:pt x="122" y="1138"/>
                  <a:pt x="106" y="1129"/>
                  <a:pt x="111" y="1140"/>
                </a:cubicBezTo>
                <a:cubicBezTo>
                  <a:pt x="123" y="1141"/>
                  <a:pt x="129" y="1135"/>
                  <a:pt x="129" y="1125"/>
                </a:cubicBezTo>
                <a:cubicBezTo>
                  <a:pt x="119" y="1125"/>
                  <a:pt x="118" y="1116"/>
                  <a:pt x="105" y="1119"/>
                </a:cubicBezTo>
                <a:cubicBezTo>
                  <a:pt x="105" y="1131"/>
                  <a:pt x="105" y="1131"/>
                  <a:pt x="105" y="1131"/>
                </a:cubicBezTo>
                <a:cubicBezTo>
                  <a:pt x="113" y="1135"/>
                  <a:pt x="117" y="1122"/>
                  <a:pt x="120" y="1131"/>
                </a:cubicBezTo>
                <a:close/>
                <a:moveTo>
                  <a:pt x="93" y="1144"/>
                </a:moveTo>
                <a:cubicBezTo>
                  <a:pt x="93" y="1140"/>
                  <a:pt x="98" y="1141"/>
                  <a:pt x="99" y="1137"/>
                </a:cubicBezTo>
                <a:cubicBezTo>
                  <a:pt x="88" y="1137"/>
                  <a:pt x="106" y="1126"/>
                  <a:pt x="96" y="1125"/>
                </a:cubicBezTo>
                <a:cubicBezTo>
                  <a:pt x="93" y="1131"/>
                  <a:pt x="79" y="1140"/>
                  <a:pt x="93" y="1144"/>
                </a:cubicBezTo>
                <a:close/>
                <a:moveTo>
                  <a:pt x="2223" y="1149"/>
                </a:moveTo>
                <a:cubicBezTo>
                  <a:pt x="2230" y="1147"/>
                  <a:pt x="2234" y="1140"/>
                  <a:pt x="2247" y="1143"/>
                </a:cubicBezTo>
                <a:cubicBezTo>
                  <a:pt x="2246" y="1133"/>
                  <a:pt x="2232" y="1136"/>
                  <a:pt x="2222" y="1134"/>
                </a:cubicBezTo>
                <a:cubicBezTo>
                  <a:pt x="2223" y="1124"/>
                  <a:pt x="2215" y="1120"/>
                  <a:pt x="2204" y="1116"/>
                </a:cubicBezTo>
                <a:cubicBezTo>
                  <a:pt x="2204" y="1121"/>
                  <a:pt x="2203" y="1125"/>
                  <a:pt x="2201" y="1128"/>
                </a:cubicBezTo>
                <a:cubicBezTo>
                  <a:pt x="2206" y="1138"/>
                  <a:pt x="2229" y="1136"/>
                  <a:pt x="2223" y="1149"/>
                </a:cubicBezTo>
                <a:close/>
                <a:moveTo>
                  <a:pt x="2256" y="1149"/>
                </a:moveTo>
                <a:cubicBezTo>
                  <a:pt x="2258" y="1157"/>
                  <a:pt x="2255" y="1160"/>
                  <a:pt x="2247" y="1158"/>
                </a:cubicBezTo>
                <a:cubicBezTo>
                  <a:pt x="2248" y="1180"/>
                  <a:pt x="2274" y="1176"/>
                  <a:pt x="2275" y="1198"/>
                </a:cubicBezTo>
                <a:cubicBezTo>
                  <a:pt x="2288" y="1199"/>
                  <a:pt x="2283" y="1174"/>
                  <a:pt x="2293" y="1182"/>
                </a:cubicBezTo>
                <a:cubicBezTo>
                  <a:pt x="2295" y="1175"/>
                  <a:pt x="2288" y="1176"/>
                  <a:pt x="2290" y="1167"/>
                </a:cubicBezTo>
                <a:cubicBezTo>
                  <a:pt x="2305" y="1162"/>
                  <a:pt x="2335" y="1165"/>
                  <a:pt x="2330" y="1185"/>
                </a:cubicBezTo>
                <a:cubicBezTo>
                  <a:pt x="2341" y="1182"/>
                  <a:pt x="2342" y="1189"/>
                  <a:pt x="2352" y="1188"/>
                </a:cubicBezTo>
                <a:cubicBezTo>
                  <a:pt x="2337" y="1157"/>
                  <a:pt x="2297" y="1154"/>
                  <a:pt x="2256" y="1149"/>
                </a:cubicBezTo>
                <a:close/>
                <a:moveTo>
                  <a:pt x="2358" y="1166"/>
                </a:moveTo>
                <a:cubicBezTo>
                  <a:pt x="2365" y="1169"/>
                  <a:pt x="2372" y="1172"/>
                  <a:pt x="2376" y="1178"/>
                </a:cubicBezTo>
                <a:cubicBezTo>
                  <a:pt x="2382" y="1167"/>
                  <a:pt x="2393" y="1179"/>
                  <a:pt x="2397" y="1169"/>
                </a:cubicBezTo>
                <a:cubicBezTo>
                  <a:pt x="2387" y="1167"/>
                  <a:pt x="2369" y="1157"/>
                  <a:pt x="2358" y="1166"/>
                </a:cubicBezTo>
                <a:close/>
                <a:moveTo>
                  <a:pt x="2226" y="1168"/>
                </a:moveTo>
                <a:cubicBezTo>
                  <a:pt x="2226" y="1181"/>
                  <a:pt x="2238" y="1182"/>
                  <a:pt x="2241" y="1171"/>
                </a:cubicBezTo>
                <a:cubicBezTo>
                  <a:pt x="2238" y="1168"/>
                  <a:pt x="2233" y="1167"/>
                  <a:pt x="2226" y="1168"/>
                </a:cubicBezTo>
                <a:close/>
                <a:moveTo>
                  <a:pt x="1500" y="1198"/>
                </a:moveTo>
                <a:cubicBezTo>
                  <a:pt x="1494" y="1208"/>
                  <a:pt x="1511" y="1210"/>
                  <a:pt x="1512" y="1204"/>
                </a:cubicBezTo>
                <a:cubicBezTo>
                  <a:pt x="1507" y="1202"/>
                  <a:pt x="1510" y="1194"/>
                  <a:pt x="1500" y="1198"/>
                </a:cubicBezTo>
                <a:close/>
                <a:moveTo>
                  <a:pt x="642" y="1232"/>
                </a:moveTo>
                <a:cubicBezTo>
                  <a:pt x="637" y="1232"/>
                  <a:pt x="641" y="1224"/>
                  <a:pt x="636" y="1223"/>
                </a:cubicBezTo>
                <a:cubicBezTo>
                  <a:pt x="632" y="1229"/>
                  <a:pt x="630" y="1216"/>
                  <a:pt x="621" y="1223"/>
                </a:cubicBezTo>
                <a:cubicBezTo>
                  <a:pt x="621" y="1239"/>
                  <a:pt x="612" y="1245"/>
                  <a:pt x="606" y="1254"/>
                </a:cubicBezTo>
                <a:cubicBezTo>
                  <a:pt x="605" y="1262"/>
                  <a:pt x="611" y="1264"/>
                  <a:pt x="615" y="1266"/>
                </a:cubicBezTo>
                <a:cubicBezTo>
                  <a:pt x="612" y="1251"/>
                  <a:pt x="635" y="1251"/>
                  <a:pt x="642" y="1232"/>
                </a:cubicBezTo>
                <a:close/>
                <a:moveTo>
                  <a:pt x="2291" y="1219"/>
                </a:moveTo>
                <a:cubicBezTo>
                  <a:pt x="2293" y="1231"/>
                  <a:pt x="2266" y="1220"/>
                  <a:pt x="2254" y="1223"/>
                </a:cubicBezTo>
                <a:cubicBezTo>
                  <a:pt x="2260" y="1216"/>
                  <a:pt x="2254" y="1209"/>
                  <a:pt x="2248" y="1207"/>
                </a:cubicBezTo>
                <a:cubicBezTo>
                  <a:pt x="2250" y="1217"/>
                  <a:pt x="2245" y="1219"/>
                  <a:pt x="2242" y="1223"/>
                </a:cubicBezTo>
                <a:cubicBezTo>
                  <a:pt x="2248" y="1223"/>
                  <a:pt x="2244" y="1233"/>
                  <a:pt x="2251" y="1232"/>
                </a:cubicBezTo>
                <a:cubicBezTo>
                  <a:pt x="2255" y="1231"/>
                  <a:pt x="2266" y="1229"/>
                  <a:pt x="2279" y="1228"/>
                </a:cubicBezTo>
                <a:cubicBezTo>
                  <a:pt x="2279" y="1234"/>
                  <a:pt x="2281" y="1239"/>
                  <a:pt x="2285" y="1241"/>
                </a:cubicBezTo>
                <a:cubicBezTo>
                  <a:pt x="2288" y="1237"/>
                  <a:pt x="2291" y="1234"/>
                  <a:pt x="2294" y="1231"/>
                </a:cubicBezTo>
                <a:cubicBezTo>
                  <a:pt x="2295" y="1234"/>
                  <a:pt x="2297" y="1235"/>
                  <a:pt x="2300" y="1234"/>
                </a:cubicBezTo>
                <a:cubicBezTo>
                  <a:pt x="2302" y="1226"/>
                  <a:pt x="2296" y="1210"/>
                  <a:pt x="2291" y="1219"/>
                </a:cubicBezTo>
                <a:close/>
                <a:moveTo>
                  <a:pt x="2202" y="1223"/>
                </a:moveTo>
                <a:cubicBezTo>
                  <a:pt x="2191" y="1226"/>
                  <a:pt x="2195" y="1208"/>
                  <a:pt x="2187" y="1217"/>
                </a:cubicBezTo>
                <a:cubicBezTo>
                  <a:pt x="2188" y="1231"/>
                  <a:pt x="2233" y="1229"/>
                  <a:pt x="2242" y="1229"/>
                </a:cubicBezTo>
                <a:cubicBezTo>
                  <a:pt x="2238" y="1207"/>
                  <a:pt x="2215" y="1215"/>
                  <a:pt x="2202" y="1223"/>
                </a:cubicBezTo>
                <a:close/>
                <a:moveTo>
                  <a:pt x="1715" y="1238"/>
                </a:moveTo>
                <a:cubicBezTo>
                  <a:pt x="1712" y="1243"/>
                  <a:pt x="1703" y="1242"/>
                  <a:pt x="1706" y="1253"/>
                </a:cubicBezTo>
                <a:cubicBezTo>
                  <a:pt x="1714" y="1253"/>
                  <a:pt x="1717" y="1248"/>
                  <a:pt x="1721" y="1244"/>
                </a:cubicBezTo>
                <a:cubicBezTo>
                  <a:pt x="1717" y="1244"/>
                  <a:pt x="1718" y="1239"/>
                  <a:pt x="1715" y="1238"/>
                </a:cubicBezTo>
                <a:close/>
                <a:moveTo>
                  <a:pt x="5" y="1279"/>
                </a:moveTo>
                <a:cubicBezTo>
                  <a:pt x="2" y="1290"/>
                  <a:pt x="1" y="1290"/>
                  <a:pt x="0" y="1298"/>
                </a:cubicBezTo>
                <a:cubicBezTo>
                  <a:pt x="8" y="1300"/>
                  <a:pt x="12" y="1282"/>
                  <a:pt x="5" y="1279"/>
                </a:cubicBezTo>
                <a:close/>
                <a:moveTo>
                  <a:pt x="2478" y="1251"/>
                </a:moveTo>
                <a:cubicBezTo>
                  <a:pt x="2480" y="1259"/>
                  <a:pt x="2461" y="1248"/>
                  <a:pt x="2463" y="1257"/>
                </a:cubicBezTo>
                <a:cubicBezTo>
                  <a:pt x="2467" y="1260"/>
                  <a:pt x="2474" y="1260"/>
                  <a:pt x="2478" y="1263"/>
                </a:cubicBezTo>
                <a:cubicBezTo>
                  <a:pt x="2475" y="1257"/>
                  <a:pt x="2487" y="1252"/>
                  <a:pt x="2478" y="1251"/>
                </a:cubicBezTo>
                <a:close/>
                <a:moveTo>
                  <a:pt x="1908" y="1263"/>
                </a:moveTo>
                <a:cubicBezTo>
                  <a:pt x="1909" y="1273"/>
                  <a:pt x="1899" y="1256"/>
                  <a:pt x="1899" y="1266"/>
                </a:cubicBezTo>
                <a:cubicBezTo>
                  <a:pt x="1905" y="1267"/>
                  <a:pt x="1901" y="1277"/>
                  <a:pt x="1908" y="1276"/>
                </a:cubicBezTo>
                <a:cubicBezTo>
                  <a:pt x="1909" y="1274"/>
                  <a:pt x="1916" y="1264"/>
                  <a:pt x="1908" y="1263"/>
                </a:cubicBezTo>
                <a:close/>
                <a:moveTo>
                  <a:pt x="2052" y="1280"/>
                </a:moveTo>
                <a:cubicBezTo>
                  <a:pt x="2054" y="1287"/>
                  <a:pt x="2058" y="1291"/>
                  <a:pt x="2065" y="1292"/>
                </a:cubicBezTo>
                <a:cubicBezTo>
                  <a:pt x="2063" y="1280"/>
                  <a:pt x="2076" y="1282"/>
                  <a:pt x="2080" y="1277"/>
                </a:cubicBezTo>
                <a:cubicBezTo>
                  <a:pt x="2066" y="1280"/>
                  <a:pt x="2063" y="1275"/>
                  <a:pt x="2052" y="1280"/>
                </a:cubicBezTo>
                <a:close/>
                <a:moveTo>
                  <a:pt x="2687" y="1282"/>
                </a:moveTo>
                <a:cubicBezTo>
                  <a:pt x="2687" y="1286"/>
                  <a:pt x="2688" y="1289"/>
                  <a:pt x="2690" y="1291"/>
                </a:cubicBezTo>
                <a:cubicBezTo>
                  <a:pt x="2686" y="1296"/>
                  <a:pt x="2680" y="1303"/>
                  <a:pt x="2693" y="1303"/>
                </a:cubicBezTo>
                <a:cubicBezTo>
                  <a:pt x="2693" y="1290"/>
                  <a:pt x="2698" y="1286"/>
                  <a:pt x="2687" y="1282"/>
                </a:cubicBezTo>
                <a:close/>
                <a:moveTo>
                  <a:pt x="2724" y="1291"/>
                </a:moveTo>
                <a:cubicBezTo>
                  <a:pt x="2718" y="1299"/>
                  <a:pt x="2713" y="1291"/>
                  <a:pt x="2708" y="1297"/>
                </a:cubicBezTo>
                <a:cubicBezTo>
                  <a:pt x="2713" y="1297"/>
                  <a:pt x="2711" y="1304"/>
                  <a:pt x="2712" y="1309"/>
                </a:cubicBezTo>
                <a:cubicBezTo>
                  <a:pt x="2723" y="1300"/>
                  <a:pt x="2731" y="1301"/>
                  <a:pt x="2739" y="1293"/>
                </a:cubicBezTo>
                <a:cubicBezTo>
                  <a:pt x="2735" y="1286"/>
                  <a:pt x="2701" y="1280"/>
                  <a:pt x="2724" y="1291"/>
                </a:cubicBezTo>
                <a:close/>
                <a:moveTo>
                  <a:pt x="2745" y="1315"/>
                </a:moveTo>
                <a:cubicBezTo>
                  <a:pt x="2744" y="1326"/>
                  <a:pt x="2748" y="1331"/>
                  <a:pt x="2755" y="1333"/>
                </a:cubicBezTo>
                <a:cubicBezTo>
                  <a:pt x="2755" y="1328"/>
                  <a:pt x="2755" y="1324"/>
                  <a:pt x="2758" y="1321"/>
                </a:cubicBezTo>
                <a:cubicBezTo>
                  <a:pt x="2749" y="1323"/>
                  <a:pt x="2752" y="1315"/>
                  <a:pt x="2745" y="1315"/>
                </a:cubicBezTo>
                <a:close/>
                <a:moveTo>
                  <a:pt x="2663" y="1334"/>
                </a:moveTo>
                <a:cubicBezTo>
                  <a:pt x="2663" y="1337"/>
                  <a:pt x="2685" y="1335"/>
                  <a:pt x="2684" y="1328"/>
                </a:cubicBezTo>
                <a:cubicBezTo>
                  <a:pt x="2677" y="1330"/>
                  <a:pt x="2660" y="1323"/>
                  <a:pt x="2663" y="1334"/>
                </a:cubicBezTo>
                <a:close/>
                <a:moveTo>
                  <a:pt x="2697" y="1328"/>
                </a:moveTo>
                <a:cubicBezTo>
                  <a:pt x="2695" y="1343"/>
                  <a:pt x="2713" y="1337"/>
                  <a:pt x="2721" y="1343"/>
                </a:cubicBezTo>
                <a:cubicBezTo>
                  <a:pt x="2719" y="1332"/>
                  <a:pt x="2701" y="1337"/>
                  <a:pt x="2697" y="1328"/>
                </a:cubicBezTo>
                <a:close/>
                <a:moveTo>
                  <a:pt x="2780" y="1400"/>
                </a:moveTo>
                <a:cubicBezTo>
                  <a:pt x="2787" y="1403"/>
                  <a:pt x="2794" y="1405"/>
                  <a:pt x="2799" y="1409"/>
                </a:cubicBezTo>
                <a:cubicBezTo>
                  <a:pt x="2800" y="1400"/>
                  <a:pt x="2784" y="1393"/>
                  <a:pt x="2780" y="1400"/>
                </a:cubicBezTo>
                <a:close/>
                <a:moveTo>
                  <a:pt x="2900" y="1436"/>
                </a:moveTo>
                <a:cubicBezTo>
                  <a:pt x="2900" y="1441"/>
                  <a:pt x="2901" y="1445"/>
                  <a:pt x="2903" y="1448"/>
                </a:cubicBezTo>
                <a:cubicBezTo>
                  <a:pt x="2911" y="1441"/>
                  <a:pt x="2917" y="1442"/>
                  <a:pt x="2922" y="1454"/>
                </a:cubicBezTo>
                <a:cubicBezTo>
                  <a:pt x="2930" y="1454"/>
                  <a:pt x="2929" y="1445"/>
                  <a:pt x="2934" y="1441"/>
                </a:cubicBezTo>
                <a:cubicBezTo>
                  <a:pt x="2921" y="1441"/>
                  <a:pt x="2914" y="1434"/>
                  <a:pt x="2900" y="1436"/>
                </a:cubicBezTo>
                <a:close/>
                <a:moveTo>
                  <a:pt x="3005" y="1468"/>
                </a:moveTo>
                <a:cubicBezTo>
                  <a:pt x="3014" y="1478"/>
                  <a:pt x="3038" y="1485"/>
                  <a:pt x="3041" y="1477"/>
                </a:cubicBezTo>
                <a:cubicBezTo>
                  <a:pt x="3034" y="1471"/>
                  <a:pt x="3013" y="1463"/>
                  <a:pt x="3005" y="1468"/>
                </a:cubicBezTo>
                <a:close/>
                <a:moveTo>
                  <a:pt x="3611" y="1473"/>
                </a:moveTo>
                <a:cubicBezTo>
                  <a:pt x="3611" y="1481"/>
                  <a:pt x="3618" y="1481"/>
                  <a:pt x="3624" y="1482"/>
                </a:cubicBezTo>
                <a:cubicBezTo>
                  <a:pt x="3626" y="1471"/>
                  <a:pt x="3617" y="1467"/>
                  <a:pt x="3611" y="1473"/>
                </a:cubicBezTo>
                <a:close/>
                <a:moveTo>
                  <a:pt x="3467" y="1671"/>
                </a:moveTo>
                <a:cubicBezTo>
                  <a:pt x="3477" y="1666"/>
                  <a:pt x="3484" y="1666"/>
                  <a:pt x="3491" y="1665"/>
                </a:cubicBezTo>
                <a:cubicBezTo>
                  <a:pt x="3481" y="1661"/>
                  <a:pt x="3472" y="1657"/>
                  <a:pt x="3463" y="1653"/>
                </a:cubicBezTo>
                <a:cubicBezTo>
                  <a:pt x="3465" y="1665"/>
                  <a:pt x="3478" y="1661"/>
                  <a:pt x="3467" y="1671"/>
                </a:cubicBezTo>
                <a:close/>
                <a:moveTo>
                  <a:pt x="3592" y="1673"/>
                </a:moveTo>
                <a:cubicBezTo>
                  <a:pt x="3595" y="1686"/>
                  <a:pt x="3606" y="1679"/>
                  <a:pt x="3617" y="1688"/>
                </a:cubicBezTo>
                <a:cubicBezTo>
                  <a:pt x="3618" y="1674"/>
                  <a:pt x="3600" y="1678"/>
                  <a:pt x="3592" y="1673"/>
                </a:cubicBezTo>
                <a:close/>
                <a:moveTo>
                  <a:pt x="2740" y="1122"/>
                </a:moveTo>
                <a:cubicBezTo>
                  <a:pt x="2740" y="1123"/>
                  <a:pt x="2740" y="1124"/>
                  <a:pt x="2740" y="1125"/>
                </a:cubicBezTo>
                <a:cubicBezTo>
                  <a:pt x="2740" y="1124"/>
                  <a:pt x="2740" y="1123"/>
                  <a:pt x="2740" y="1122"/>
                </a:cubicBezTo>
                <a:close/>
                <a:moveTo>
                  <a:pt x="637" y="1330"/>
                </a:moveTo>
                <a:cubicBezTo>
                  <a:pt x="641" y="1327"/>
                  <a:pt x="643" y="1324"/>
                  <a:pt x="644" y="1320"/>
                </a:cubicBezTo>
                <a:cubicBezTo>
                  <a:pt x="641" y="1322"/>
                  <a:pt x="639" y="1325"/>
                  <a:pt x="637" y="1330"/>
                </a:cubicBezTo>
                <a:close/>
                <a:moveTo>
                  <a:pt x="2697" y="302"/>
                </a:moveTo>
                <a:cubicBezTo>
                  <a:pt x="2696" y="302"/>
                  <a:pt x="2695" y="301"/>
                  <a:pt x="2694" y="301"/>
                </a:cubicBezTo>
                <a:cubicBezTo>
                  <a:pt x="2695" y="302"/>
                  <a:pt x="2696" y="302"/>
                  <a:pt x="2697" y="302"/>
                </a:cubicBezTo>
                <a:close/>
                <a:moveTo>
                  <a:pt x="3687" y="1399"/>
                </a:moveTo>
                <a:cubicBezTo>
                  <a:pt x="3677" y="1381"/>
                  <a:pt x="3651" y="1378"/>
                  <a:pt x="3638" y="1363"/>
                </a:cubicBezTo>
                <a:cubicBezTo>
                  <a:pt x="3628" y="1361"/>
                  <a:pt x="3627" y="1366"/>
                  <a:pt x="3619" y="1366"/>
                </a:cubicBezTo>
                <a:cubicBezTo>
                  <a:pt x="3607" y="1353"/>
                  <a:pt x="3571" y="1325"/>
                  <a:pt x="3564" y="1345"/>
                </a:cubicBezTo>
                <a:cubicBezTo>
                  <a:pt x="3547" y="1325"/>
                  <a:pt x="3520" y="1304"/>
                  <a:pt x="3499" y="1306"/>
                </a:cubicBezTo>
                <a:cubicBezTo>
                  <a:pt x="3515" y="1317"/>
                  <a:pt x="3490" y="1305"/>
                  <a:pt x="3487" y="1312"/>
                </a:cubicBezTo>
                <a:cubicBezTo>
                  <a:pt x="3494" y="1312"/>
                  <a:pt x="3497" y="1315"/>
                  <a:pt x="3496" y="1321"/>
                </a:cubicBezTo>
                <a:cubicBezTo>
                  <a:pt x="3487" y="1320"/>
                  <a:pt x="3484" y="1326"/>
                  <a:pt x="3478" y="1328"/>
                </a:cubicBezTo>
                <a:cubicBezTo>
                  <a:pt x="3475" y="1310"/>
                  <a:pt x="3454" y="1311"/>
                  <a:pt x="3453" y="1291"/>
                </a:cubicBezTo>
                <a:cubicBezTo>
                  <a:pt x="3441" y="1291"/>
                  <a:pt x="3435" y="1293"/>
                  <a:pt x="3441" y="1282"/>
                </a:cubicBezTo>
                <a:cubicBezTo>
                  <a:pt x="3429" y="1298"/>
                  <a:pt x="3404" y="1265"/>
                  <a:pt x="3395" y="1289"/>
                </a:cubicBezTo>
                <a:cubicBezTo>
                  <a:pt x="3381" y="1270"/>
                  <a:pt x="3360" y="1242"/>
                  <a:pt x="3333" y="1247"/>
                </a:cubicBezTo>
                <a:cubicBezTo>
                  <a:pt x="3318" y="1221"/>
                  <a:pt x="3285" y="1213"/>
                  <a:pt x="3268" y="1189"/>
                </a:cubicBezTo>
                <a:cubicBezTo>
                  <a:pt x="3261" y="1192"/>
                  <a:pt x="3250" y="1191"/>
                  <a:pt x="3244" y="1196"/>
                </a:cubicBezTo>
                <a:cubicBezTo>
                  <a:pt x="3245" y="1178"/>
                  <a:pt x="3209" y="1201"/>
                  <a:pt x="3213" y="1175"/>
                </a:cubicBezTo>
                <a:cubicBezTo>
                  <a:pt x="3197" y="1177"/>
                  <a:pt x="3190" y="1169"/>
                  <a:pt x="3191" y="1163"/>
                </a:cubicBezTo>
                <a:cubicBezTo>
                  <a:pt x="3187" y="1176"/>
                  <a:pt x="3174" y="1162"/>
                  <a:pt x="3160" y="1166"/>
                </a:cubicBezTo>
                <a:cubicBezTo>
                  <a:pt x="3161" y="1170"/>
                  <a:pt x="3159" y="1173"/>
                  <a:pt x="3157" y="1175"/>
                </a:cubicBezTo>
                <a:cubicBezTo>
                  <a:pt x="3167" y="1178"/>
                  <a:pt x="3184" y="1174"/>
                  <a:pt x="3182" y="1196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87"/>
                  <a:pt x="3123" y="1180"/>
                  <a:pt x="3142" y="1160"/>
                </a:cubicBezTo>
                <a:cubicBezTo>
                  <a:pt x="3132" y="1162"/>
                  <a:pt x="3130" y="1153"/>
                  <a:pt x="3124" y="1160"/>
                </a:cubicBezTo>
                <a:cubicBezTo>
                  <a:pt x="3117" y="1155"/>
                  <a:pt x="3117" y="1143"/>
                  <a:pt x="3108" y="1139"/>
                </a:cubicBezTo>
                <a:cubicBezTo>
                  <a:pt x="3102" y="1145"/>
                  <a:pt x="3085" y="1135"/>
                  <a:pt x="3071" y="1139"/>
                </a:cubicBezTo>
                <a:cubicBezTo>
                  <a:pt x="3062" y="1145"/>
                  <a:pt x="3080" y="1149"/>
                  <a:pt x="3071" y="1152"/>
                </a:cubicBezTo>
                <a:cubicBezTo>
                  <a:pt x="3058" y="1152"/>
                  <a:pt x="3050" y="1144"/>
                  <a:pt x="3041" y="1134"/>
                </a:cubicBezTo>
                <a:cubicBezTo>
                  <a:pt x="3047" y="1138"/>
                  <a:pt x="3050" y="1132"/>
                  <a:pt x="3059" y="1136"/>
                </a:cubicBezTo>
                <a:cubicBezTo>
                  <a:pt x="3059" y="1128"/>
                  <a:pt x="3047" y="1129"/>
                  <a:pt x="3056" y="1121"/>
                </a:cubicBezTo>
                <a:cubicBezTo>
                  <a:pt x="3046" y="1118"/>
                  <a:pt x="3054" y="1131"/>
                  <a:pt x="3044" y="1127"/>
                </a:cubicBezTo>
                <a:cubicBezTo>
                  <a:pt x="3045" y="1120"/>
                  <a:pt x="3046" y="1112"/>
                  <a:pt x="3056" y="1112"/>
                </a:cubicBezTo>
                <a:cubicBezTo>
                  <a:pt x="3058" y="1102"/>
                  <a:pt x="3043" y="1108"/>
                  <a:pt x="3046" y="1097"/>
                </a:cubicBezTo>
                <a:cubicBezTo>
                  <a:pt x="3064" y="1101"/>
                  <a:pt x="3064" y="1122"/>
                  <a:pt x="3083" y="1124"/>
                </a:cubicBezTo>
                <a:cubicBezTo>
                  <a:pt x="3085" y="1114"/>
                  <a:pt x="3085" y="1118"/>
                  <a:pt x="3083" y="1109"/>
                </a:cubicBezTo>
                <a:cubicBezTo>
                  <a:pt x="3092" y="1106"/>
                  <a:pt x="3096" y="1099"/>
                  <a:pt x="3111" y="1102"/>
                </a:cubicBezTo>
                <a:cubicBezTo>
                  <a:pt x="3111" y="1106"/>
                  <a:pt x="3109" y="1109"/>
                  <a:pt x="3108" y="1111"/>
                </a:cubicBezTo>
                <a:cubicBezTo>
                  <a:pt x="3130" y="1100"/>
                  <a:pt x="3139" y="1109"/>
                  <a:pt x="3154" y="1111"/>
                </a:cubicBezTo>
                <a:cubicBezTo>
                  <a:pt x="3156" y="1116"/>
                  <a:pt x="3160" y="1135"/>
                  <a:pt x="3166" y="1126"/>
                </a:cubicBezTo>
                <a:cubicBezTo>
                  <a:pt x="3161" y="1127"/>
                  <a:pt x="3161" y="1109"/>
                  <a:pt x="3166" y="1111"/>
                </a:cubicBezTo>
                <a:cubicBezTo>
                  <a:pt x="3169" y="1119"/>
                  <a:pt x="3188" y="1120"/>
                  <a:pt x="3200" y="1113"/>
                </a:cubicBezTo>
                <a:cubicBezTo>
                  <a:pt x="3206" y="1120"/>
                  <a:pt x="3198" y="1119"/>
                  <a:pt x="3197" y="1126"/>
                </a:cubicBezTo>
                <a:cubicBezTo>
                  <a:pt x="3202" y="1128"/>
                  <a:pt x="3206" y="1133"/>
                  <a:pt x="3212" y="1135"/>
                </a:cubicBezTo>
                <a:cubicBezTo>
                  <a:pt x="3213" y="1129"/>
                  <a:pt x="3208" y="1127"/>
                  <a:pt x="3212" y="1126"/>
                </a:cubicBezTo>
                <a:cubicBezTo>
                  <a:pt x="3227" y="1136"/>
                  <a:pt x="3251" y="1145"/>
                  <a:pt x="3268" y="1162"/>
                </a:cubicBezTo>
                <a:cubicBezTo>
                  <a:pt x="3268" y="1153"/>
                  <a:pt x="3261" y="1152"/>
                  <a:pt x="3261" y="1143"/>
                </a:cubicBezTo>
                <a:cubicBezTo>
                  <a:pt x="3273" y="1145"/>
                  <a:pt x="3276" y="1137"/>
                  <a:pt x="3283" y="1134"/>
                </a:cubicBezTo>
                <a:cubicBezTo>
                  <a:pt x="3280" y="1154"/>
                  <a:pt x="3289" y="1138"/>
                  <a:pt x="3292" y="1143"/>
                </a:cubicBezTo>
                <a:cubicBezTo>
                  <a:pt x="3295" y="1149"/>
                  <a:pt x="3283" y="1153"/>
                  <a:pt x="3292" y="1155"/>
                </a:cubicBezTo>
                <a:cubicBezTo>
                  <a:pt x="3295" y="1152"/>
                  <a:pt x="3293" y="1144"/>
                  <a:pt x="3301" y="1146"/>
                </a:cubicBezTo>
                <a:cubicBezTo>
                  <a:pt x="3305" y="1150"/>
                  <a:pt x="3305" y="1154"/>
                  <a:pt x="3301" y="1158"/>
                </a:cubicBezTo>
                <a:cubicBezTo>
                  <a:pt x="3330" y="1158"/>
                  <a:pt x="3333" y="1136"/>
                  <a:pt x="3347" y="1142"/>
                </a:cubicBezTo>
                <a:cubicBezTo>
                  <a:pt x="3350" y="1133"/>
                  <a:pt x="3334" y="1127"/>
                  <a:pt x="3341" y="1124"/>
                </a:cubicBezTo>
                <a:cubicBezTo>
                  <a:pt x="3348" y="1130"/>
                  <a:pt x="3354" y="1136"/>
                  <a:pt x="3353" y="1142"/>
                </a:cubicBezTo>
                <a:cubicBezTo>
                  <a:pt x="3362" y="1139"/>
                  <a:pt x="3383" y="1149"/>
                  <a:pt x="3381" y="1166"/>
                </a:cubicBezTo>
                <a:cubicBezTo>
                  <a:pt x="3392" y="1161"/>
                  <a:pt x="3392" y="1165"/>
                  <a:pt x="3396" y="1172"/>
                </a:cubicBezTo>
                <a:cubicBezTo>
                  <a:pt x="3401" y="1168"/>
                  <a:pt x="3399" y="1156"/>
                  <a:pt x="3409" y="1157"/>
                </a:cubicBezTo>
                <a:cubicBezTo>
                  <a:pt x="3409" y="1160"/>
                  <a:pt x="3411" y="1161"/>
                  <a:pt x="3412" y="1163"/>
                </a:cubicBezTo>
                <a:cubicBezTo>
                  <a:pt x="3408" y="1162"/>
                  <a:pt x="3405" y="1158"/>
                  <a:pt x="3406" y="1166"/>
                </a:cubicBezTo>
                <a:cubicBezTo>
                  <a:pt x="3412" y="1169"/>
                  <a:pt x="3421" y="1168"/>
                  <a:pt x="3430" y="1163"/>
                </a:cubicBezTo>
                <a:cubicBezTo>
                  <a:pt x="3424" y="1170"/>
                  <a:pt x="3433" y="1181"/>
                  <a:pt x="3436" y="1175"/>
                </a:cubicBezTo>
                <a:cubicBezTo>
                  <a:pt x="3426" y="1166"/>
                  <a:pt x="3445" y="1172"/>
                  <a:pt x="3449" y="1175"/>
                </a:cubicBezTo>
                <a:cubicBezTo>
                  <a:pt x="3449" y="1169"/>
                  <a:pt x="3444" y="1169"/>
                  <a:pt x="3442" y="1166"/>
                </a:cubicBezTo>
                <a:cubicBezTo>
                  <a:pt x="3453" y="1161"/>
                  <a:pt x="3451" y="1157"/>
                  <a:pt x="3464" y="1150"/>
                </a:cubicBezTo>
                <a:cubicBezTo>
                  <a:pt x="3465" y="1156"/>
                  <a:pt x="3465" y="1163"/>
                  <a:pt x="3470" y="1165"/>
                </a:cubicBezTo>
                <a:cubicBezTo>
                  <a:pt x="3473" y="1161"/>
                  <a:pt x="3504" y="1163"/>
                  <a:pt x="3495" y="1180"/>
                </a:cubicBezTo>
                <a:cubicBezTo>
                  <a:pt x="3506" y="1181"/>
                  <a:pt x="3509" y="1173"/>
                  <a:pt x="3516" y="1168"/>
                </a:cubicBezTo>
                <a:cubicBezTo>
                  <a:pt x="3524" y="1179"/>
                  <a:pt x="3515" y="1176"/>
                  <a:pt x="3522" y="1192"/>
                </a:cubicBezTo>
                <a:cubicBezTo>
                  <a:pt x="3531" y="1178"/>
                  <a:pt x="3555" y="1198"/>
                  <a:pt x="3556" y="1186"/>
                </a:cubicBezTo>
                <a:cubicBezTo>
                  <a:pt x="3557" y="1193"/>
                  <a:pt x="3566" y="1187"/>
                  <a:pt x="3568" y="1186"/>
                </a:cubicBezTo>
                <a:cubicBezTo>
                  <a:pt x="3569" y="1189"/>
                  <a:pt x="3568" y="1194"/>
                  <a:pt x="3571" y="1195"/>
                </a:cubicBezTo>
                <a:cubicBezTo>
                  <a:pt x="3571" y="1188"/>
                  <a:pt x="3574" y="1185"/>
                  <a:pt x="3580" y="1186"/>
                </a:cubicBezTo>
                <a:cubicBezTo>
                  <a:pt x="3580" y="1195"/>
                  <a:pt x="3593" y="1191"/>
                  <a:pt x="3596" y="1198"/>
                </a:cubicBezTo>
                <a:cubicBezTo>
                  <a:pt x="3601" y="1188"/>
                  <a:pt x="3584" y="1185"/>
                  <a:pt x="3593" y="1182"/>
                </a:cubicBezTo>
                <a:cubicBezTo>
                  <a:pt x="3615" y="1178"/>
                  <a:pt x="3606" y="1216"/>
                  <a:pt x="3615" y="1216"/>
                </a:cubicBezTo>
                <a:cubicBezTo>
                  <a:pt x="3618" y="1208"/>
                  <a:pt x="3618" y="1203"/>
                  <a:pt x="3620" y="1194"/>
                </a:cubicBezTo>
                <a:cubicBezTo>
                  <a:pt x="3627" y="1194"/>
                  <a:pt x="3627" y="1194"/>
                  <a:pt x="3627" y="1194"/>
                </a:cubicBezTo>
                <a:cubicBezTo>
                  <a:pt x="3626" y="1202"/>
                  <a:pt x="3621" y="1204"/>
                  <a:pt x="3630" y="1206"/>
                </a:cubicBezTo>
                <a:cubicBezTo>
                  <a:pt x="3642" y="1205"/>
                  <a:pt x="3652" y="1201"/>
                  <a:pt x="3667" y="1206"/>
                </a:cubicBezTo>
                <a:cubicBezTo>
                  <a:pt x="3665" y="1206"/>
                  <a:pt x="3663" y="1209"/>
                  <a:pt x="3667" y="1209"/>
                </a:cubicBezTo>
                <a:cubicBezTo>
                  <a:pt x="3674" y="1205"/>
                  <a:pt x="3661" y="1200"/>
                  <a:pt x="3669" y="1197"/>
                </a:cubicBezTo>
                <a:cubicBezTo>
                  <a:pt x="3673" y="1199"/>
                  <a:pt x="3678" y="1201"/>
                  <a:pt x="3685" y="1200"/>
                </a:cubicBezTo>
                <a:cubicBezTo>
                  <a:pt x="3690" y="1182"/>
                  <a:pt x="3705" y="1184"/>
                  <a:pt x="3715" y="1184"/>
                </a:cubicBezTo>
                <a:cubicBezTo>
                  <a:pt x="3715" y="1179"/>
                  <a:pt x="3716" y="1174"/>
                  <a:pt x="3718" y="1172"/>
                </a:cubicBezTo>
                <a:cubicBezTo>
                  <a:pt x="3711" y="1163"/>
                  <a:pt x="3700" y="1173"/>
                  <a:pt x="3697" y="1163"/>
                </a:cubicBezTo>
                <a:cubicBezTo>
                  <a:pt x="3697" y="1159"/>
                  <a:pt x="3702" y="1160"/>
                  <a:pt x="3703" y="1157"/>
                </a:cubicBezTo>
                <a:cubicBezTo>
                  <a:pt x="3695" y="1149"/>
                  <a:pt x="3697" y="1161"/>
                  <a:pt x="3687" y="1160"/>
                </a:cubicBezTo>
                <a:cubicBezTo>
                  <a:pt x="3684" y="1152"/>
                  <a:pt x="3693" y="1142"/>
                  <a:pt x="3687" y="1141"/>
                </a:cubicBezTo>
                <a:cubicBezTo>
                  <a:pt x="3678" y="1153"/>
                  <a:pt x="3666" y="1145"/>
                  <a:pt x="3654" y="1151"/>
                </a:cubicBezTo>
                <a:cubicBezTo>
                  <a:pt x="3655" y="1134"/>
                  <a:pt x="3630" y="1128"/>
                  <a:pt x="3635" y="1118"/>
                </a:cubicBezTo>
                <a:cubicBezTo>
                  <a:pt x="3641" y="1117"/>
                  <a:pt x="3647" y="1134"/>
                  <a:pt x="3650" y="1127"/>
                </a:cubicBezTo>
                <a:cubicBezTo>
                  <a:pt x="3639" y="1114"/>
                  <a:pt x="3623" y="1101"/>
                  <a:pt x="3631" y="1084"/>
                </a:cubicBezTo>
                <a:cubicBezTo>
                  <a:pt x="3634" y="1093"/>
                  <a:pt x="3650" y="1088"/>
                  <a:pt x="3653" y="1096"/>
                </a:cubicBezTo>
                <a:cubicBezTo>
                  <a:pt x="3653" y="1099"/>
                  <a:pt x="3648" y="1103"/>
                  <a:pt x="3653" y="1105"/>
                </a:cubicBezTo>
                <a:cubicBezTo>
                  <a:pt x="3662" y="1094"/>
                  <a:pt x="3670" y="1133"/>
                  <a:pt x="3678" y="1114"/>
                </a:cubicBezTo>
                <a:cubicBezTo>
                  <a:pt x="3671" y="1107"/>
                  <a:pt x="3662" y="1103"/>
                  <a:pt x="3659" y="1093"/>
                </a:cubicBezTo>
                <a:cubicBezTo>
                  <a:pt x="3663" y="1093"/>
                  <a:pt x="3662" y="1087"/>
                  <a:pt x="3665" y="1087"/>
                </a:cubicBezTo>
                <a:cubicBezTo>
                  <a:pt x="3670" y="1091"/>
                  <a:pt x="3680" y="1099"/>
                  <a:pt x="3687" y="1092"/>
                </a:cubicBezTo>
                <a:cubicBezTo>
                  <a:pt x="3688" y="1105"/>
                  <a:pt x="3700" y="1106"/>
                  <a:pt x="3699" y="1098"/>
                </a:cubicBezTo>
                <a:cubicBezTo>
                  <a:pt x="3713" y="1108"/>
                  <a:pt x="3723" y="1107"/>
                  <a:pt x="3727" y="1123"/>
                </a:cubicBezTo>
                <a:cubicBezTo>
                  <a:pt x="3738" y="1112"/>
                  <a:pt x="3739" y="1137"/>
                  <a:pt x="3748" y="1125"/>
                </a:cubicBezTo>
                <a:cubicBezTo>
                  <a:pt x="3739" y="1119"/>
                  <a:pt x="3752" y="1109"/>
                  <a:pt x="3748" y="1098"/>
                </a:cubicBezTo>
                <a:cubicBezTo>
                  <a:pt x="3738" y="1093"/>
                  <a:pt x="3731" y="1085"/>
                  <a:pt x="3726" y="1074"/>
                </a:cubicBezTo>
                <a:cubicBezTo>
                  <a:pt x="3733" y="1080"/>
                  <a:pt x="3732" y="1072"/>
                  <a:pt x="3738" y="1070"/>
                </a:cubicBezTo>
                <a:cubicBezTo>
                  <a:pt x="3738" y="1051"/>
                  <a:pt x="3722" y="1054"/>
                  <a:pt x="3729" y="1034"/>
                </a:cubicBezTo>
                <a:cubicBezTo>
                  <a:pt x="3715" y="1029"/>
                  <a:pt x="3705" y="1021"/>
                  <a:pt x="3698" y="1010"/>
                </a:cubicBezTo>
                <a:cubicBezTo>
                  <a:pt x="3708" y="1007"/>
                  <a:pt x="3707" y="1014"/>
                  <a:pt x="3713" y="1015"/>
                </a:cubicBezTo>
                <a:cubicBezTo>
                  <a:pt x="3716" y="998"/>
                  <a:pt x="3720" y="1007"/>
                  <a:pt x="3729" y="1012"/>
                </a:cubicBezTo>
                <a:cubicBezTo>
                  <a:pt x="3730" y="991"/>
                  <a:pt x="3717" y="984"/>
                  <a:pt x="3713" y="970"/>
                </a:cubicBezTo>
                <a:cubicBezTo>
                  <a:pt x="3719" y="978"/>
                  <a:pt x="3723" y="970"/>
                  <a:pt x="3728" y="975"/>
                </a:cubicBezTo>
                <a:cubicBezTo>
                  <a:pt x="3723" y="990"/>
                  <a:pt x="3740" y="998"/>
                  <a:pt x="3753" y="1003"/>
                </a:cubicBezTo>
                <a:cubicBezTo>
                  <a:pt x="3741" y="988"/>
                  <a:pt x="3723" y="977"/>
                  <a:pt x="3740" y="957"/>
                </a:cubicBezTo>
                <a:cubicBezTo>
                  <a:pt x="3731" y="957"/>
                  <a:pt x="3722" y="955"/>
                  <a:pt x="3722" y="945"/>
                </a:cubicBezTo>
                <a:cubicBezTo>
                  <a:pt x="3728" y="938"/>
                  <a:pt x="3732" y="947"/>
                  <a:pt x="3743" y="945"/>
                </a:cubicBezTo>
                <a:cubicBezTo>
                  <a:pt x="3731" y="922"/>
                  <a:pt x="3698" y="913"/>
                  <a:pt x="3703" y="884"/>
                </a:cubicBezTo>
                <a:cubicBezTo>
                  <a:pt x="3689" y="888"/>
                  <a:pt x="3674" y="865"/>
                  <a:pt x="3653" y="875"/>
                </a:cubicBezTo>
                <a:cubicBezTo>
                  <a:pt x="3603" y="864"/>
                  <a:pt x="3555" y="841"/>
                  <a:pt x="3512" y="840"/>
                </a:cubicBezTo>
                <a:cubicBezTo>
                  <a:pt x="3511" y="829"/>
                  <a:pt x="3508" y="828"/>
                  <a:pt x="3503" y="816"/>
                </a:cubicBezTo>
                <a:cubicBezTo>
                  <a:pt x="3520" y="817"/>
                  <a:pt x="3513" y="804"/>
                  <a:pt x="3509" y="797"/>
                </a:cubicBezTo>
                <a:cubicBezTo>
                  <a:pt x="3519" y="805"/>
                  <a:pt x="3506" y="788"/>
                  <a:pt x="3521" y="788"/>
                </a:cubicBezTo>
                <a:cubicBezTo>
                  <a:pt x="3515" y="802"/>
                  <a:pt x="3535" y="793"/>
                  <a:pt x="3545" y="800"/>
                </a:cubicBezTo>
                <a:cubicBezTo>
                  <a:pt x="3546" y="797"/>
                  <a:pt x="3545" y="794"/>
                  <a:pt x="3548" y="794"/>
                </a:cubicBezTo>
                <a:cubicBezTo>
                  <a:pt x="3545" y="784"/>
                  <a:pt x="3540" y="776"/>
                  <a:pt x="3536" y="775"/>
                </a:cubicBezTo>
                <a:cubicBezTo>
                  <a:pt x="3533" y="766"/>
                  <a:pt x="3548" y="743"/>
                  <a:pt x="3532" y="733"/>
                </a:cubicBezTo>
                <a:cubicBezTo>
                  <a:pt x="3535" y="729"/>
                  <a:pt x="3544" y="732"/>
                  <a:pt x="3541" y="723"/>
                </a:cubicBezTo>
                <a:cubicBezTo>
                  <a:pt x="3533" y="714"/>
                  <a:pt x="3523" y="730"/>
                  <a:pt x="3511" y="718"/>
                </a:cubicBezTo>
                <a:cubicBezTo>
                  <a:pt x="3510" y="721"/>
                  <a:pt x="3511" y="726"/>
                  <a:pt x="3508" y="727"/>
                </a:cubicBezTo>
                <a:cubicBezTo>
                  <a:pt x="3509" y="722"/>
                  <a:pt x="3504" y="711"/>
                  <a:pt x="3511" y="711"/>
                </a:cubicBezTo>
                <a:cubicBezTo>
                  <a:pt x="3532" y="711"/>
                  <a:pt x="3532" y="711"/>
                  <a:pt x="3532" y="711"/>
                </a:cubicBezTo>
                <a:cubicBezTo>
                  <a:pt x="3539" y="698"/>
                  <a:pt x="3526" y="683"/>
                  <a:pt x="3519" y="684"/>
                </a:cubicBezTo>
                <a:cubicBezTo>
                  <a:pt x="3520" y="681"/>
                  <a:pt x="3522" y="680"/>
                  <a:pt x="3526" y="681"/>
                </a:cubicBezTo>
                <a:cubicBezTo>
                  <a:pt x="3512" y="659"/>
                  <a:pt x="3498" y="637"/>
                  <a:pt x="3485" y="614"/>
                </a:cubicBezTo>
                <a:cubicBezTo>
                  <a:pt x="3457" y="616"/>
                  <a:pt x="3443" y="602"/>
                  <a:pt x="3436" y="584"/>
                </a:cubicBezTo>
                <a:cubicBezTo>
                  <a:pt x="3426" y="590"/>
                  <a:pt x="3414" y="580"/>
                  <a:pt x="3405" y="590"/>
                </a:cubicBezTo>
                <a:cubicBezTo>
                  <a:pt x="3405" y="587"/>
                  <a:pt x="3402" y="586"/>
                  <a:pt x="3402" y="584"/>
                </a:cubicBezTo>
                <a:cubicBezTo>
                  <a:pt x="3402" y="579"/>
                  <a:pt x="3410" y="581"/>
                  <a:pt x="3408" y="575"/>
                </a:cubicBezTo>
                <a:cubicBezTo>
                  <a:pt x="3385" y="540"/>
                  <a:pt x="3333" y="554"/>
                  <a:pt x="3294" y="539"/>
                </a:cubicBezTo>
                <a:cubicBezTo>
                  <a:pt x="3295" y="533"/>
                  <a:pt x="3291" y="533"/>
                  <a:pt x="3291" y="527"/>
                </a:cubicBezTo>
                <a:cubicBezTo>
                  <a:pt x="3295" y="527"/>
                  <a:pt x="3295" y="531"/>
                  <a:pt x="3300" y="530"/>
                </a:cubicBezTo>
                <a:cubicBezTo>
                  <a:pt x="3300" y="518"/>
                  <a:pt x="3300" y="518"/>
                  <a:pt x="3300" y="518"/>
                </a:cubicBezTo>
                <a:cubicBezTo>
                  <a:pt x="3253" y="511"/>
                  <a:pt x="3206" y="476"/>
                  <a:pt x="3162" y="483"/>
                </a:cubicBezTo>
                <a:cubicBezTo>
                  <a:pt x="3164" y="483"/>
                  <a:pt x="3165" y="485"/>
                  <a:pt x="3165" y="489"/>
                </a:cubicBezTo>
                <a:cubicBezTo>
                  <a:pt x="3153" y="486"/>
                  <a:pt x="3150" y="493"/>
                  <a:pt x="3140" y="492"/>
                </a:cubicBezTo>
                <a:cubicBezTo>
                  <a:pt x="3140" y="472"/>
                  <a:pt x="3122" y="470"/>
                  <a:pt x="3112" y="459"/>
                </a:cubicBezTo>
                <a:cubicBezTo>
                  <a:pt x="3120" y="455"/>
                  <a:pt x="3125" y="467"/>
                  <a:pt x="3128" y="458"/>
                </a:cubicBezTo>
                <a:cubicBezTo>
                  <a:pt x="3110" y="441"/>
                  <a:pt x="3088" y="463"/>
                  <a:pt x="3069" y="462"/>
                </a:cubicBezTo>
                <a:cubicBezTo>
                  <a:pt x="3059" y="462"/>
                  <a:pt x="3044" y="453"/>
                  <a:pt x="3033" y="450"/>
                </a:cubicBezTo>
                <a:cubicBezTo>
                  <a:pt x="3020" y="448"/>
                  <a:pt x="2995" y="439"/>
                  <a:pt x="2971" y="433"/>
                </a:cubicBezTo>
                <a:cubicBezTo>
                  <a:pt x="2961" y="450"/>
                  <a:pt x="2942" y="427"/>
                  <a:pt x="2937" y="418"/>
                </a:cubicBezTo>
                <a:cubicBezTo>
                  <a:pt x="2918" y="423"/>
                  <a:pt x="2906" y="401"/>
                  <a:pt x="2897" y="415"/>
                </a:cubicBezTo>
                <a:cubicBezTo>
                  <a:pt x="2891" y="414"/>
                  <a:pt x="2892" y="407"/>
                  <a:pt x="2882" y="409"/>
                </a:cubicBezTo>
                <a:cubicBezTo>
                  <a:pt x="2889" y="403"/>
                  <a:pt x="2880" y="398"/>
                  <a:pt x="2870" y="400"/>
                </a:cubicBezTo>
                <a:cubicBezTo>
                  <a:pt x="2874" y="387"/>
                  <a:pt x="2854" y="391"/>
                  <a:pt x="2863" y="382"/>
                </a:cubicBezTo>
                <a:cubicBezTo>
                  <a:pt x="2836" y="398"/>
                  <a:pt x="2822" y="373"/>
                  <a:pt x="2811" y="355"/>
                </a:cubicBezTo>
                <a:cubicBezTo>
                  <a:pt x="2826" y="357"/>
                  <a:pt x="2836" y="369"/>
                  <a:pt x="2845" y="355"/>
                </a:cubicBezTo>
                <a:cubicBezTo>
                  <a:pt x="2829" y="345"/>
                  <a:pt x="2795" y="350"/>
                  <a:pt x="2789" y="337"/>
                </a:cubicBezTo>
                <a:cubicBezTo>
                  <a:pt x="2786" y="330"/>
                  <a:pt x="2782" y="318"/>
                  <a:pt x="2786" y="322"/>
                </a:cubicBezTo>
                <a:cubicBezTo>
                  <a:pt x="2775" y="312"/>
                  <a:pt x="2748" y="303"/>
                  <a:pt x="2734" y="301"/>
                </a:cubicBezTo>
                <a:cubicBezTo>
                  <a:pt x="2723" y="299"/>
                  <a:pt x="2708" y="306"/>
                  <a:pt x="2697" y="302"/>
                </a:cubicBezTo>
                <a:cubicBezTo>
                  <a:pt x="2703" y="305"/>
                  <a:pt x="2707" y="310"/>
                  <a:pt x="2706" y="319"/>
                </a:cubicBezTo>
                <a:cubicBezTo>
                  <a:pt x="2698" y="316"/>
                  <a:pt x="2675" y="302"/>
                  <a:pt x="2666" y="320"/>
                </a:cubicBezTo>
                <a:cubicBezTo>
                  <a:pt x="2645" y="308"/>
                  <a:pt x="2623" y="269"/>
                  <a:pt x="2602" y="293"/>
                </a:cubicBezTo>
                <a:cubicBezTo>
                  <a:pt x="2610" y="285"/>
                  <a:pt x="2595" y="284"/>
                  <a:pt x="2595" y="275"/>
                </a:cubicBezTo>
                <a:cubicBezTo>
                  <a:pt x="2590" y="274"/>
                  <a:pt x="2589" y="278"/>
                  <a:pt x="2583" y="278"/>
                </a:cubicBezTo>
                <a:cubicBezTo>
                  <a:pt x="2577" y="272"/>
                  <a:pt x="2584" y="272"/>
                  <a:pt x="2586" y="266"/>
                </a:cubicBezTo>
                <a:cubicBezTo>
                  <a:pt x="2560" y="263"/>
                  <a:pt x="2555" y="278"/>
                  <a:pt x="2531" y="285"/>
                </a:cubicBezTo>
                <a:cubicBezTo>
                  <a:pt x="2551" y="269"/>
                  <a:pt x="2507" y="267"/>
                  <a:pt x="2518" y="251"/>
                </a:cubicBezTo>
                <a:cubicBezTo>
                  <a:pt x="2506" y="253"/>
                  <a:pt x="2496" y="258"/>
                  <a:pt x="2491" y="267"/>
                </a:cubicBezTo>
                <a:cubicBezTo>
                  <a:pt x="2492" y="244"/>
                  <a:pt x="2460" y="255"/>
                  <a:pt x="2454" y="240"/>
                </a:cubicBezTo>
                <a:cubicBezTo>
                  <a:pt x="2451" y="250"/>
                  <a:pt x="2420" y="237"/>
                  <a:pt x="2408" y="246"/>
                </a:cubicBezTo>
                <a:cubicBezTo>
                  <a:pt x="2402" y="234"/>
                  <a:pt x="2365" y="239"/>
                  <a:pt x="2356" y="228"/>
                </a:cubicBezTo>
                <a:cubicBezTo>
                  <a:pt x="2360" y="228"/>
                  <a:pt x="2363" y="227"/>
                  <a:pt x="2362" y="222"/>
                </a:cubicBezTo>
                <a:cubicBezTo>
                  <a:pt x="2345" y="216"/>
                  <a:pt x="2337" y="223"/>
                  <a:pt x="2319" y="223"/>
                </a:cubicBezTo>
                <a:cubicBezTo>
                  <a:pt x="2327" y="213"/>
                  <a:pt x="2312" y="216"/>
                  <a:pt x="2319" y="204"/>
                </a:cubicBezTo>
                <a:cubicBezTo>
                  <a:pt x="2303" y="204"/>
                  <a:pt x="2303" y="187"/>
                  <a:pt x="2291" y="183"/>
                </a:cubicBezTo>
                <a:cubicBezTo>
                  <a:pt x="2281" y="182"/>
                  <a:pt x="2299" y="192"/>
                  <a:pt x="2288" y="192"/>
                </a:cubicBezTo>
                <a:cubicBezTo>
                  <a:pt x="2274" y="180"/>
                  <a:pt x="2267" y="175"/>
                  <a:pt x="2239" y="175"/>
                </a:cubicBezTo>
                <a:cubicBezTo>
                  <a:pt x="2236" y="161"/>
                  <a:pt x="2225" y="156"/>
                  <a:pt x="2214" y="150"/>
                </a:cubicBezTo>
                <a:cubicBezTo>
                  <a:pt x="2179" y="168"/>
                  <a:pt x="2142" y="167"/>
                  <a:pt x="2107" y="155"/>
                </a:cubicBezTo>
                <a:cubicBezTo>
                  <a:pt x="2106" y="158"/>
                  <a:pt x="2107" y="163"/>
                  <a:pt x="2104" y="164"/>
                </a:cubicBezTo>
                <a:cubicBezTo>
                  <a:pt x="2059" y="155"/>
                  <a:pt x="1999" y="167"/>
                  <a:pt x="1950" y="135"/>
                </a:cubicBezTo>
                <a:cubicBezTo>
                  <a:pt x="1934" y="142"/>
                  <a:pt x="1912" y="138"/>
                  <a:pt x="1892" y="130"/>
                </a:cubicBezTo>
                <a:cubicBezTo>
                  <a:pt x="1891" y="133"/>
                  <a:pt x="1889" y="137"/>
                  <a:pt x="1886" y="139"/>
                </a:cubicBezTo>
                <a:cubicBezTo>
                  <a:pt x="1884" y="125"/>
                  <a:pt x="1874" y="132"/>
                  <a:pt x="1864" y="133"/>
                </a:cubicBezTo>
                <a:cubicBezTo>
                  <a:pt x="1843" y="135"/>
                  <a:pt x="1807" y="122"/>
                  <a:pt x="1785" y="125"/>
                </a:cubicBezTo>
                <a:cubicBezTo>
                  <a:pt x="1763" y="128"/>
                  <a:pt x="1723" y="109"/>
                  <a:pt x="1723" y="129"/>
                </a:cubicBezTo>
                <a:cubicBezTo>
                  <a:pt x="1706" y="118"/>
                  <a:pt x="1684" y="130"/>
                  <a:pt x="1668" y="126"/>
                </a:cubicBezTo>
                <a:cubicBezTo>
                  <a:pt x="1638" y="119"/>
                  <a:pt x="1603" y="110"/>
                  <a:pt x="1573" y="106"/>
                </a:cubicBezTo>
                <a:cubicBezTo>
                  <a:pt x="1568" y="105"/>
                  <a:pt x="1566" y="112"/>
                  <a:pt x="1561" y="112"/>
                </a:cubicBezTo>
                <a:cubicBezTo>
                  <a:pt x="1558" y="112"/>
                  <a:pt x="1555" y="103"/>
                  <a:pt x="1551" y="103"/>
                </a:cubicBezTo>
                <a:cubicBezTo>
                  <a:pt x="1541" y="102"/>
                  <a:pt x="1523" y="116"/>
                  <a:pt x="1518" y="100"/>
                </a:cubicBezTo>
                <a:cubicBezTo>
                  <a:pt x="1517" y="107"/>
                  <a:pt x="1510" y="107"/>
                  <a:pt x="1506" y="110"/>
                </a:cubicBezTo>
                <a:cubicBezTo>
                  <a:pt x="1486" y="97"/>
                  <a:pt x="1457" y="111"/>
                  <a:pt x="1435" y="92"/>
                </a:cubicBezTo>
                <a:cubicBezTo>
                  <a:pt x="1423" y="106"/>
                  <a:pt x="1391" y="98"/>
                  <a:pt x="1383" y="108"/>
                </a:cubicBezTo>
                <a:cubicBezTo>
                  <a:pt x="1377" y="103"/>
                  <a:pt x="1370" y="98"/>
                  <a:pt x="1361" y="96"/>
                </a:cubicBezTo>
                <a:cubicBezTo>
                  <a:pt x="1350" y="105"/>
                  <a:pt x="1335" y="100"/>
                  <a:pt x="1328" y="109"/>
                </a:cubicBezTo>
                <a:cubicBezTo>
                  <a:pt x="1326" y="102"/>
                  <a:pt x="1322" y="98"/>
                  <a:pt x="1315" y="97"/>
                </a:cubicBezTo>
                <a:cubicBezTo>
                  <a:pt x="1303" y="106"/>
                  <a:pt x="1268" y="92"/>
                  <a:pt x="1257" y="110"/>
                </a:cubicBezTo>
                <a:cubicBezTo>
                  <a:pt x="1252" y="95"/>
                  <a:pt x="1231" y="99"/>
                  <a:pt x="1217" y="101"/>
                </a:cubicBezTo>
                <a:cubicBezTo>
                  <a:pt x="1184" y="104"/>
                  <a:pt x="1140" y="103"/>
                  <a:pt x="1114" y="123"/>
                </a:cubicBezTo>
                <a:cubicBezTo>
                  <a:pt x="1113" y="120"/>
                  <a:pt x="1113" y="116"/>
                  <a:pt x="1107" y="117"/>
                </a:cubicBezTo>
                <a:cubicBezTo>
                  <a:pt x="1083" y="137"/>
                  <a:pt x="1068" y="166"/>
                  <a:pt x="1022" y="164"/>
                </a:cubicBezTo>
                <a:cubicBezTo>
                  <a:pt x="1018" y="172"/>
                  <a:pt x="1014" y="179"/>
                  <a:pt x="1010" y="186"/>
                </a:cubicBezTo>
                <a:cubicBezTo>
                  <a:pt x="1001" y="179"/>
                  <a:pt x="989" y="193"/>
                  <a:pt x="992" y="198"/>
                </a:cubicBezTo>
                <a:cubicBezTo>
                  <a:pt x="981" y="189"/>
                  <a:pt x="970" y="194"/>
                  <a:pt x="970" y="205"/>
                </a:cubicBezTo>
                <a:cubicBezTo>
                  <a:pt x="952" y="193"/>
                  <a:pt x="939" y="212"/>
                  <a:pt x="918" y="202"/>
                </a:cubicBezTo>
                <a:cubicBezTo>
                  <a:pt x="911" y="213"/>
                  <a:pt x="892" y="224"/>
                  <a:pt x="879" y="218"/>
                </a:cubicBezTo>
                <a:cubicBezTo>
                  <a:pt x="878" y="232"/>
                  <a:pt x="853" y="221"/>
                  <a:pt x="851" y="234"/>
                </a:cubicBezTo>
                <a:cubicBezTo>
                  <a:pt x="871" y="240"/>
                  <a:pt x="920" y="223"/>
                  <a:pt x="919" y="251"/>
                </a:cubicBezTo>
                <a:cubicBezTo>
                  <a:pt x="926" y="250"/>
                  <a:pt x="931" y="252"/>
                  <a:pt x="934" y="254"/>
                </a:cubicBezTo>
                <a:cubicBezTo>
                  <a:pt x="935" y="223"/>
                  <a:pt x="976" y="232"/>
                  <a:pt x="980" y="254"/>
                </a:cubicBezTo>
                <a:cubicBezTo>
                  <a:pt x="990" y="255"/>
                  <a:pt x="987" y="244"/>
                  <a:pt x="999" y="247"/>
                </a:cubicBezTo>
                <a:cubicBezTo>
                  <a:pt x="1001" y="253"/>
                  <a:pt x="1004" y="259"/>
                  <a:pt x="1005" y="266"/>
                </a:cubicBezTo>
                <a:cubicBezTo>
                  <a:pt x="985" y="259"/>
                  <a:pt x="980" y="270"/>
                  <a:pt x="959" y="269"/>
                </a:cubicBezTo>
                <a:cubicBezTo>
                  <a:pt x="974" y="293"/>
                  <a:pt x="1019" y="293"/>
                  <a:pt x="1012" y="324"/>
                </a:cubicBezTo>
                <a:cubicBezTo>
                  <a:pt x="982" y="317"/>
                  <a:pt x="971" y="331"/>
                  <a:pt x="944" y="319"/>
                </a:cubicBezTo>
                <a:cubicBezTo>
                  <a:pt x="944" y="323"/>
                  <a:pt x="945" y="330"/>
                  <a:pt x="941" y="331"/>
                </a:cubicBezTo>
                <a:cubicBezTo>
                  <a:pt x="938" y="331"/>
                  <a:pt x="938" y="333"/>
                  <a:pt x="935" y="334"/>
                </a:cubicBezTo>
                <a:cubicBezTo>
                  <a:pt x="927" y="325"/>
                  <a:pt x="915" y="320"/>
                  <a:pt x="904" y="307"/>
                </a:cubicBezTo>
                <a:cubicBezTo>
                  <a:pt x="904" y="316"/>
                  <a:pt x="914" y="315"/>
                  <a:pt x="911" y="328"/>
                </a:cubicBezTo>
                <a:cubicBezTo>
                  <a:pt x="908" y="328"/>
                  <a:pt x="907" y="331"/>
                  <a:pt x="905" y="331"/>
                </a:cubicBezTo>
                <a:cubicBezTo>
                  <a:pt x="899" y="326"/>
                  <a:pt x="886" y="328"/>
                  <a:pt x="883" y="319"/>
                </a:cubicBezTo>
                <a:cubicBezTo>
                  <a:pt x="887" y="319"/>
                  <a:pt x="886" y="314"/>
                  <a:pt x="889" y="313"/>
                </a:cubicBezTo>
                <a:cubicBezTo>
                  <a:pt x="889" y="318"/>
                  <a:pt x="891" y="321"/>
                  <a:pt x="895" y="322"/>
                </a:cubicBezTo>
                <a:cubicBezTo>
                  <a:pt x="894" y="312"/>
                  <a:pt x="900" y="309"/>
                  <a:pt x="898" y="298"/>
                </a:cubicBezTo>
                <a:cubicBezTo>
                  <a:pt x="888" y="297"/>
                  <a:pt x="893" y="311"/>
                  <a:pt x="880" y="307"/>
                </a:cubicBezTo>
                <a:cubicBezTo>
                  <a:pt x="882" y="325"/>
                  <a:pt x="868" y="325"/>
                  <a:pt x="855" y="329"/>
                </a:cubicBezTo>
                <a:cubicBezTo>
                  <a:pt x="816" y="308"/>
                  <a:pt x="760" y="326"/>
                  <a:pt x="717" y="309"/>
                </a:cubicBezTo>
                <a:cubicBezTo>
                  <a:pt x="692" y="310"/>
                  <a:pt x="669" y="316"/>
                  <a:pt x="647" y="307"/>
                </a:cubicBezTo>
                <a:cubicBezTo>
                  <a:pt x="673" y="292"/>
                  <a:pt x="702" y="288"/>
                  <a:pt x="726" y="266"/>
                </a:cubicBezTo>
                <a:cubicBezTo>
                  <a:pt x="718" y="260"/>
                  <a:pt x="701" y="285"/>
                  <a:pt x="689" y="276"/>
                </a:cubicBezTo>
                <a:cubicBezTo>
                  <a:pt x="688" y="269"/>
                  <a:pt x="710" y="270"/>
                  <a:pt x="702" y="266"/>
                </a:cubicBezTo>
                <a:cubicBezTo>
                  <a:pt x="663" y="273"/>
                  <a:pt x="637" y="286"/>
                  <a:pt x="607" y="298"/>
                </a:cubicBezTo>
                <a:cubicBezTo>
                  <a:pt x="593" y="303"/>
                  <a:pt x="580" y="301"/>
                  <a:pt x="567" y="311"/>
                </a:cubicBezTo>
                <a:cubicBezTo>
                  <a:pt x="560" y="317"/>
                  <a:pt x="565" y="332"/>
                  <a:pt x="549" y="326"/>
                </a:cubicBezTo>
                <a:cubicBezTo>
                  <a:pt x="549" y="330"/>
                  <a:pt x="551" y="333"/>
                  <a:pt x="552" y="335"/>
                </a:cubicBezTo>
                <a:cubicBezTo>
                  <a:pt x="541" y="340"/>
                  <a:pt x="532" y="333"/>
                  <a:pt x="522" y="342"/>
                </a:cubicBezTo>
                <a:cubicBezTo>
                  <a:pt x="526" y="343"/>
                  <a:pt x="529" y="347"/>
                  <a:pt x="531" y="351"/>
                </a:cubicBezTo>
                <a:cubicBezTo>
                  <a:pt x="523" y="350"/>
                  <a:pt x="512" y="362"/>
                  <a:pt x="522" y="369"/>
                </a:cubicBezTo>
                <a:cubicBezTo>
                  <a:pt x="540" y="340"/>
                  <a:pt x="571" y="382"/>
                  <a:pt x="595" y="365"/>
                </a:cubicBezTo>
                <a:cubicBezTo>
                  <a:pt x="600" y="376"/>
                  <a:pt x="597" y="390"/>
                  <a:pt x="587" y="393"/>
                </a:cubicBezTo>
                <a:cubicBezTo>
                  <a:pt x="595" y="396"/>
                  <a:pt x="593" y="409"/>
                  <a:pt x="599" y="414"/>
                </a:cubicBezTo>
                <a:cubicBezTo>
                  <a:pt x="576" y="413"/>
                  <a:pt x="612" y="421"/>
                  <a:pt x="596" y="430"/>
                </a:cubicBezTo>
                <a:cubicBezTo>
                  <a:pt x="598" y="422"/>
                  <a:pt x="590" y="424"/>
                  <a:pt x="587" y="421"/>
                </a:cubicBezTo>
                <a:cubicBezTo>
                  <a:pt x="567" y="437"/>
                  <a:pt x="566" y="469"/>
                  <a:pt x="551" y="482"/>
                </a:cubicBezTo>
                <a:cubicBezTo>
                  <a:pt x="556" y="491"/>
                  <a:pt x="574" y="488"/>
                  <a:pt x="579" y="497"/>
                </a:cubicBezTo>
                <a:cubicBezTo>
                  <a:pt x="578" y="513"/>
                  <a:pt x="568" y="511"/>
                  <a:pt x="560" y="513"/>
                </a:cubicBezTo>
                <a:cubicBezTo>
                  <a:pt x="563" y="535"/>
                  <a:pt x="542" y="543"/>
                  <a:pt x="549" y="559"/>
                </a:cubicBezTo>
                <a:cubicBezTo>
                  <a:pt x="543" y="562"/>
                  <a:pt x="527" y="583"/>
                  <a:pt x="525" y="590"/>
                </a:cubicBezTo>
                <a:cubicBezTo>
                  <a:pt x="516" y="585"/>
                  <a:pt x="505" y="582"/>
                  <a:pt x="494" y="593"/>
                </a:cubicBezTo>
                <a:cubicBezTo>
                  <a:pt x="530" y="593"/>
                  <a:pt x="533" y="620"/>
                  <a:pt x="553" y="630"/>
                </a:cubicBezTo>
                <a:cubicBezTo>
                  <a:pt x="558" y="626"/>
                  <a:pt x="572" y="615"/>
                  <a:pt x="580" y="623"/>
                </a:cubicBezTo>
                <a:cubicBezTo>
                  <a:pt x="571" y="631"/>
                  <a:pt x="568" y="632"/>
                  <a:pt x="562" y="639"/>
                </a:cubicBezTo>
                <a:cubicBezTo>
                  <a:pt x="573" y="640"/>
                  <a:pt x="581" y="641"/>
                  <a:pt x="593" y="647"/>
                </a:cubicBezTo>
                <a:cubicBezTo>
                  <a:pt x="594" y="637"/>
                  <a:pt x="595" y="637"/>
                  <a:pt x="605" y="644"/>
                </a:cubicBezTo>
                <a:cubicBezTo>
                  <a:pt x="605" y="631"/>
                  <a:pt x="589" y="633"/>
                  <a:pt x="589" y="620"/>
                </a:cubicBezTo>
                <a:cubicBezTo>
                  <a:pt x="607" y="613"/>
                  <a:pt x="608" y="620"/>
                  <a:pt x="626" y="610"/>
                </a:cubicBezTo>
                <a:cubicBezTo>
                  <a:pt x="631" y="621"/>
                  <a:pt x="633" y="628"/>
                  <a:pt x="654" y="628"/>
                </a:cubicBezTo>
                <a:cubicBezTo>
                  <a:pt x="661" y="626"/>
                  <a:pt x="662" y="618"/>
                  <a:pt x="669" y="616"/>
                </a:cubicBezTo>
                <a:cubicBezTo>
                  <a:pt x="671" y="628"/>
                  <a:pt x="684" y="629"/>
                  <a:pt x="691" y="637"/>
                </a:cubicBezTo>
                <a:cubicBezTo>
                  <a:pt x="679" y="642"/>
                  <a:pt x="684" y="647"/>
                  <a:pt x="688" y="656"/>
                </a:cubicBezTo>
                <a:cubicBezTo>
                  <a:pt x="680" y="665"/>
                  <a:pt x="669" y="656"/>
                  <a:pt x="666" y="659"/>
                </a:cubicBezTo>
                <a:cubicBezTo>
                  <a:pt x="673" y="663"/>
                  <a:pt x="670" y="676"/>
                  <a:pt x="679" y="677"/>
                </a:cubicBezTo>
                <a:cubicBezTo>
                  <a:pt x="688" y="672"/>
                  <a:pt x="670" y="668"/>
                  <a:pt x="679" y="665"/>
                </a:cubicBezTo>
                <a:cubicBezTo>
                  <a:pt x="689" y="666"/>
                  <a:pt x="686" y="673"/>
                  <a:pt x="697" y="668"/>
                </a:cubicBezTo>
                <a:cubicBezTo>
                  <a:pt x="696" y="661"/>
                  <a:pt x="690" y="655"/>
                  <a:pt x="700" y="652"/>
                </a:cubicBezTo>
                <a:cubicBezTo>
                  <a:pt x="722" y="654"/>
                  <a:pt x="750" y="663"/>
                  <a:pt x="764" y="667"/>
                </a:cubicBezTo>
                <a:cubicBezTo>
                  <a:pt x="754" y="661"/>
                  <a:pt x="782" y="673"/>
                  <a:pt x="777" y="658"/>
                </a:cubicBezTo>
                <a:cubicBezTo>
                  <a:pt x="772" y="656"/>
                  <a:pt x="761" y="661"/>
                  <a:pt x="761" y="655"/>
                </a:cubicBezTo>
                <a:cubicBezTo>
                  <a:pt x="769" y="651"/>
                  <a:pt x="781" y="650"/>
                  <a:pt x="780" y="664"/>
                </a:cubicBezTo>
                <a:cubicBezTo>
                  <a:pt x="783" y="657"/>
                  <a:pt x="806" y="654"/>
                  <a:pt x="801" y="648"/>
                </a:cubicBezTo>
                <a:cubicBezTo>
                  <a:pt x="783" y="648"/>
                  <a:pt x="770" y="631"/>
                  <a:pt x="752" y="652"/>
                </a:cubicBezTo>
                <a:cubicBezTo>
                  <a:pt x="741" y="655"/>
                  <a:pt x="724" y="634"/>
                  <a:pt x="718" y="652"/>
                </a:cubicBezTo>
                <a:cubicBezTo>
                  <a:pt x="707" y="638"/>
                  <a:pt x="696" y="616"/>
                  <a:pt x="696" y="600"/>
                </a:cubicBezTo>
                <a:cubicBezTo>
                  <a:pt x="706" y="597"/>
                  <a:pt x="717" y="585"/>
                  <a:pt x="711" y="576"/>
                </a:cubicBezTo>
                <a:cubicBezTo>
                  <a:pt x="718" y="582"/>
                  <a:pt x="724" y="568"/>
                  <a:pt x="736" y="569"/>
                </a:cubicBezTo>
                <a:cubicBezTo>
                  <a:pt x="736" y="575"/>
                  <a:pt x="738" y="579"/>
                  <a:pt x="742" y="581"/>
                </a:cubicBezTo>
                <a:cubicBezTo>
                  <a:pt x="744" y="572"/>
                  <a:pt x="760" y="576"/>
                  <a:pt x="763" y="569"/>
                </a:cubicBezTo>
                <a:cubicBezTo>
                  <a:pt x="774" y="583"/>
                  <a:pt x="797" y="566"/>
                  <a:pt x="803" y="556"/>
                </a:cubicBezTo>
                <a:cubicBezTo>
                  <a:pt x="786" y="553"/>
                  <a:pt x="776" y="559"/>
                  <a:pt x="766" y="547"/>
                </a:cubicBezTo>
                <a:cubicBezTo>
                  <a:pt x="761" y="550"/>
                  <a:pt x="758" y="555"/>
                  <a:pt x="751" y="557"/>
                </a:cubicBezTo>
                <a:cubicBezTo>
                  <a:pt x="747" y="547"/>
                  <a:pt x="761" y="554"/>
                  <a:pt x="757" y="544"/>
                </a:cubicBezTo>
                <a:cubicBezTo>
                  <a:pt x="746" y="542"/>
                  <a:pt x="753" y="557"/>
                  <a:pt x="742" y="554"/>
                </a:cubicBezTo>
                <a:cubicBezTo>
                  <a:pt x="740" y="548"/>
                  <a:pt x="730" y="551"/>
                  <a:pt x="732" y="542"/>
                </a:cubicBezTo>
                <a:cubicBezTo>
                  <a:pt x="738" y="532"/>
                  <a:pt x="748" y="541"/>
                  <a:pt x="751" y="526"/>
                </a:cubicBezTo>
                <a:cubicBezTo>
                  <a:pt x="789" y="550"/>
                  <a:pt x="809" y="481"/>
                  <a:pt x="845" y="519"/>
                </a:cubicBezTo>
                <a:cubicBezTo>
                  <a:pt x="846" y="514"/>
                  <a:pt x="844" y="508"/>
                  <a:pt x="848" y="507"/>
                </a:cubicBezTo>
                <a:cubicBezTo>
                  <a:pt x="855" y="517"/>
                  <a:pt x="878" y="498"/>
                  <a:pt x="882" y="521"/>
                </a:cubicBezTo>
                <a:cubicBezTo>
                  <a:pt x="866" y="515"/>
                  <a:pt x="868" y="528"/>
                  <a:pt x="852" y="528"/>
                </a:cubicBezTo>
                <a:cubicBezTo>
                  <a:pt x="856" y="535"/>
                  <a:pt x="862" y="540"/>
                  <a:pt x="870" y="543"/>
                </a:cubicBezTo>
                <a:cubicBezTo>
                  <a:pt x="875" y="534"/>
                  <a:pt x="878" y="543"/>
                  <a:pt x="885" y="537"/>
                </a:cubicBezTo>
                <a:cubicBezTo>
                  <a:pt x="886" y="531"/>
                  <a:pt x="881" y="531"/>
                  <a:pt x="879" y="528"/>
                </a:cubicBezTo>
                <a:cubicBezTo>
                  <a:pt x="884" y="527"/>
                  <a:pt x="884" y="523"/>
                  <a:pt x="888" y="521"/>
                </a:cubicBezTo>
                <a:cubicBezTo>
                  <a:pt x="920" y="533"/>
                  <a:pt x="973" y="503"/>
                  <a:pt x="999" y="529"/>
                </a:cubicBezTo>
                <a:cubicBezTo>
                  <a:pt x="1045" y="522"/>
                  <a:pt x="1078" y="508"/>
                  <a:pt x="1112" y="528"/>
                </a:cubicBezTo>
                <a:cubicBezTo>
                  <a:pt x="1108" y="538"/>
                  <a:pt x="1092" y="537"/>
                  <a:pt x="1091" y="550"/>
                </a:cubicBezTo>
                <a:cubicBezTo>
                  <a:pt x="1088" y="550"/>
                  <a:pt x="1086" y="545"/>
                  <a:pt x="1085" y="550"/>
                </a:cubicBezTo>
                <a:cubicBezTo>
                  <a:pt x="1094" y="563"/>
                  <a:pt x="1127" y="550"/>
                  <a:pt x="1119" y="571"/>
                </a:cubicBezTo>
                <a:cubicBezTo>
                  <a:pt x="1112" y="572"/>
                  <a:pt x="1115" y="562"/>
                  <a:pt x="1109" y="562"/>
                </a:cubicBezTo>
                <a:cubicBezTo>
                  <a:pt x="1109" y="574"/>
                  <a:pt x="1127" y="585"/>
                  <a:pt x="1116" y="598"/>
                </a:cubicBezTo>
                <a:cubicBezTo>
                  <a:pt x="1102" y="598"/>
                  <a:pt x="1094" y="599"/>
                  <a:pt x="1079" y="599"/>
                </a:cubicBezTo>
                <a:cubicBezTo>
                  <a:pt x="1078" y="603"/>
                  <a:pt x="1083" y="615"/>
                  <a:pt x="1076" y="614"/>
                </a:cubicBezTo>
                <a:cubicBezTo>
                  <a:pt x="1062" y="610"/>
                  <a:pt x="1046" y="623"/>
                  <a:pt x="1034" y="630"/>
                </a:cubicBezTo>
                <a:cubicBezTo>
                  <a:pt x="1034" y="624"/>
                  <a:pt x="1031" y="624"/>
                  <a:pt x="1027" y="627"/>
                </a:cubicBezTo>
                <a:cubicBezTo>
                  <a:pt x="1028" y="623"/>
                  <a:pt x="1031" y="623"/>
                  <a:pt x="1030" y="618"/>
                </a:cubicBezTo>
                <a:cubicBezTo>
                  <a:pt x="1025" y="617"/>
                  <a:pt x="1024" y="621"/>
                  <a:pt x="1018" y="621"/>
                </a:cubicBezTo>
                <a:cubicBezTo>
                  <a:pt x="1021" y="630"/>
                  <a:pt x="1021" y="639"/>
                  <a:pt x="1018" y="642"/>
                </a:cubicBezTo>
                <a:cubicBezTo>
                  <a:pt x="1013" y="632"/>
                  <a:pt x="1009" y="638"/>
                  <a:pt x="1000" y="633"/>
                </a:cubicBezTo>
                <a:cubicBezTo>
                  <a:pt x="1002" y="648"/>
                  <a:pt x="1000" y="646"/>
                  <a:pt x="997" y="655"/>
                </a:cubicBezTo>
                <a:cubicBezTo>
                  <a:pt x="993" y="651"/>
                  <a:pt x="986" y="651"/>
                  <a:pt x="982" y="655"/>
                </a:cubicBezTo>
                <a:cubicBezTo>
                  <a:pt x="981" y="652"/>
                  <a:pt x="982" y="646"/>
                  <a:pt x="979" y="646"/>
                </a:cubicBezTo>
                <a:cubicBezTo>
                  <a:pt x="976" y="657"/>
                  <a:pt x="966" y="649"/>
                  <a:pt x="960" y="646"/>
                </a:cubicBezTo>
                <a:cubicBezTo>
                  <a:pt x="953" y="654"/>
                  <a:pt x="965" y="652"/>
                  <a:pt x="964" y="661"/>
                </a:cubicBezTo>
                <a:cubicBezTo>
                  <a:pt x="950" y="660"/>
                  <a:pt x="935" y="660"/>
                  <a:pt x="930" y="650"/>
                </a:cubicBezTo>
                <a:cubicBezTo>
                  <a:pt x="923" y="654"/>
                  <a:pt x="897" y="665"/>
                  <a:pt x="896" y="647"/>
                </a:cubicBezTo>
                <a:cubicBezTo>
                  <a:pt x="878" y="647"/>
                  <a:pt x="878" y="647"/>
                  <a:pt x="878" y="647"/>
                </a:cubicBezTo>
                <a:cubicBezTo>
                  <a:pt x="874" y="654"/>
                  <a:pt x="871" y="661"/>
                  <a:pt x="866" y="666"/>
                </a:cubicBezTo>
                <a:cubicBezTo>
                  <a:pt x="868" y="661"/>
                  <a:pt x="859" y="652"/>
                  <a:pt x="859" y="660"/>
                </a:cubicBezTo>
                <a:cubicBezTo>
                  <a:pt x="863" y="660"/>
                  <a:pt x="863" y="664"/>
                  <a:pt x="863" y="669"/>
                </a:cubicBezTo>
                <a:cubicBezTo>
                  <a:pt x="867" y="669"/>
                  <a:pt x="874" y="668"/>
                  <a:pt x="875" y="672"/>
                </a:cubicBezTo>
                <a:cubicBezTo>
                  <a:pt x="862" y="674"/>
                  <a:pt x="871" y="679"/>
                  <a:pt x="866" y="687"/>
                </a:cubicBezTo>
                <a:cubicBezTo>
                  <a:pt x="875" y="681"/>
                  <a:pt x="896" y="680"/>
                  <a:pt x="890" y="668"/>
                </a:cubicBezTo>
                <a:cubicBezTo>
                  <a:pt x="900" y="671"/>
                  <a:pt x="896" y="660"/>
                  <a:pt x="905" y="662"/>
                </a:cubicBezTo>
                <a:cubicBezTo>
                  <a:pt x="907" y="667"/>
                  <a:pt x="910" y="670"/>
                  <a:pt x="912" y="674"/>
                </a:cubicBezTo>
                <a:cubicBezTo>
                  <a:pt x="908" y="675"/>
                  <a:pt x="904" y="675"/>
                  <a:pt x="906" y="681"/>
                </a:cubicBezTo>
                <a:cubicBezTo>
                  <a:pt x="920" y="677"/>
                  <a:pt x="901" y="691"/>
                  <a:pt x="912" y="693"/>
                </a:cubicBezTo>
                <a:cubicBezTo>
                  <a:pt x="915" y="684"/>
                  <a:pt x="919" y="667"/>
                  <a:pt x="908" y="662"/>
                </a:cubicBezTo>
                <a:cubicBezTo>
                  <a:pt x="922" y="661"/>
                  <a:pt x="949" y="654"/>
                  <a:pt x="954" y="674"/>
                </a:cubicBezTo>
                <a:cubicBezTo>
                  <a:pt x="951" y="674"/>
                  <a:pt x="950" y="678"/>
                  <a:pt x="945" y="677"/>
                </a:cubicBezTo>
                <a:cubicBezTo>
                  <a:pt x="945" y="669"/>
                  <a:pt x="950" y="671"/>
                  <a:pt x="945" y="665"/>
                </a:cubicBezTo>
                <a:cubicBezTo>
                  <a:pt x="937" y="664"/>
                  <a:pt x="935" y="669"/>
                  <a:pt x="936" y="677"/>
                </a:cubicBezTo>
                <a:cubicBezTo>
                  <a:pt x="957" y="684"/>
                  <a:pt x="978" y="682"/>
                  <a:pt x="995" y="698"/>
                </a:cubicBezTo>
                <a:cubicBezTo>
                  <a:pt x="990" y="699"/>
                  <a:pt x="992" y="705"/>
                  <a:pt x="992" y="710"/>
                </a:cubicBezTo>
                <a:cubicBezTo>
                  <a:pt x="987" y="711"/>
                  <a:pt x="987" y="714"/>
                  <a:pt x="982" y="710"/>
                </a:cubicBezTo>
                <a:cubicBezTo>
                  <a:pt x="984" y="717"/>
                  <a:pt x="986" y="723"/>
                  <a:pt x="992" y="726"/>
                </a:cubicBezTo>
                <a:cubicBezTo>
                  <a:pt x="992" y="718"/>
                  <a:pt x="996" y="714"/>
                  <a:pt x="1004" y="713"/>
                </a:cubicBezTo>
                <a:cubicBezTo>
                  <a:pt x="1005" y="718"/>
                  <a:pt x="1000" y="721"/>
                  <a:pt x="1004" y="722"/>
                </a:cubicBezTo>
                <a:cubicBezTo>
                  <a:pt x="1009" y="719"/>
                  <a:pt x="1008" y="710"/>
                  <a:pt x="1016" y="710"/>
                </a:cubicBezTo>
                <a:cubicBezTo>
                  <a:pt x="1019" y="723"/>
                  <a:pt x="1038" y="723"/>
                  <a:pt x="1044" y="722"/>
                </a:cubicBezTo>
                <a:cubicBezTo>
                  <a:pt x="1039" y="729"/>
                  <a:pt x="1051" y="743"/>
                  <a:pt x="1035" y="743"/>
                </a:cubicBezTo>
                <a:cubicBezTo>
                  <a:pt x="1035" y="736"/>
                  <a:pt x="1030" y="732"/>
                  <a:pt x="1023" y="731"/>
                </a:cubicBezTo>
                <a:cubicBezTo>
                  <a:pt x="1022" y="734"/>
                  <a:pt x="1023" y="737"/>
                  <a:pt x="1020" y="737"/>
                </a:cubicBezTo>
                <a:cubicBezTo>
                  <a:pt x="1019" y="743"/>
                  <a:pt x="1024" y="743"/>
                  <a:pt x="1026" y="747"/>
                </a:cubicBezTo>
                <a:cubicBezTo>
                  <a:pt x="1014" y="749"/>
                  <a:pt x="1016" y="749"/>
                  <a:pt x="1004" y="747"/>
                </a:cubicBezTo>
                <a:cubicBezTo>
                  <a:pt x="1005" y="764"/>
                  <a:pt x="990" y="747"/>
                  <a:pt x="983" y="756"/>
                </a:cubicBezTo>
                <a:cubicBezTo>
                  <a:pt x="982" y="768"/>
                  <a:pt x="994" y="766"/>
                  <a:pt x="999" y="771"/>
                </a:cubicBezTo>
                <a:cubicBezTo>
                  <a:pt x="998" y="779"/>
                  <a:pt x="996" y="785"/>
                  <a:pt x="990" y="787"/>
                </a:cubicBezTo>
                <a:cubicBezTo>
                  <a:pt x="972" y="784"/>
                  <a:pt x="948" y="786"/>
                  <a:pt x="938" y="797"/>
                </a:cubicBezTo>
                <a:cubicBezTo>
                  <a:pt x="941" y="797"/>
                  <a:pt x="946" y="796"/>
                  <a:pt x="947" y="800"/>
                </a:cubicBezTo>
                <a:cubicBezTo>
                  <a:pt x="935" y="805"/>
                  <a:pt x="926" y="793"/>
                  <a:pt x="907" y="797"/>
                </a:cubicBezTo>
                <a:cubicBezTo>
                  <a:pt x="906" y="808"/>
                  <a:pt x="896" y="806"/>
                  <a:pt x="889" y="803"/>
                </a:cubicBezTo>
                <a:cubicBezTo>
                  <a:pt x="887" y="809"/>
                  <a:pt x="893" y="811"/>
                  <a:pt x="889" y="813"/>
                </a:cubicBezTo>
                <a:cubicBezTo>
                  <a:pt x="879" y="797"/>
                  <a:pt x="868" y="820"/>
                  <a:pt x="858" y="807"/>
                </a:cubicBezTo>
                <a:cubicBezTo>
                  <a:pt x="858" y="816"/>
                  <a:pt x="848" y="817"/>
                  <a:pt x="837" y="816"/>
                </a:cubicBezTo>
                <a:cubicBezTo>
                  <a:pt x="834" y="833"/>
                  <a:pt x="834" y="835"/>
                  <a:pt x="843" y="847"/>
                </a:cubicBezTo>
                <a:cubicBezTo>
                  <a:pt x="858" y="838"/>
                  <a:pt x="881" y="839"/>
                  <a:pt x="889" y="849"/>
                </a:cubicBezTo>
                <a:cubicBezTo>
                  <a:pt x="899" y="843"/>
                  <a:pt x="891" y="837"/>
                  <a:pt x="892" y="825"/>
                </a:cubicBezTo>
                <a:cubicBezTo>
                  <a:pt x="898" y="824"/>
                  <a:pt x="900" y="819"/>
                  <a:pt x="904" y="815"/>
                </a:cubicBezTo>
                <a:cubicBezTo>
                  <a:pt x="907" y="846"/>
                  <a:pt x="933" y="819"/>
                  <a:pt x="944" y="836"/>
                </a:cubicBezTo>
                <a:cubicBezTo>
                  <a:pt x="956" y="836"/>
                  <a:pt x="956" y="824"/>
                  <a:pt x="965" y="821"/>
                </a:cubicBezTo>
                <a:cubicBezTo>
                  <a:pt x="997" y="842"/>
                  <a:pt x="1038" y="814"/>
                  <a:pt x="1070" y="813"/>
                </a:cubicBezTo>
                <a:cubicBezTo>
                  <a:pt x="1062" y="813"/>
                  <a:pt x="1056" y="810"/>
                  <a:pt x="1054" y="804"/>
                </a:cubicBezTo>
                <a:cubicBezTo>
                  <a:pt x="1066" y="812"/>
                  <a:pt x="1073" y="804"/>
                  <a:pt x="1085" y="804"/>
                </a:cubicBezTo>
                <a:cubicBezTo>
                  <a:pt x="1100" y="830"/>
                  <a:pt x="1136" y="808"/>
                  <a:pt x="1161" y="800"/>
                </a:cubicBezTo>
                <a:cubicBezTo>
                  <a:pt x="1166" y="805"/>
                  <a:pt x="1176" y="806"/>
                  <a:pt x="1180" y="812"/>
                </a:cubicBezTo>
                <a:cubicBezTo>
                  <a:pt x="1175" y="818"/>
                  <a:pt x="1180" y="816"/>
                  <a:pt x="1180" y="824"/>
                </a:cubicBezTo>
                <a:cubicBezTo>
                  <a:pt x="1173" y="828"/>
                  <a:pt x="1171" y="823"/>
                  <a:pt x="1168" y="834"/>
                </a:cubicBezTo>
                <a:cubicBezTo>
                  <a:pt x="1171" y="834"/>
                  <a:pt x="1176" y="833"/>
                  <a:pt x="1177" y="837"/>
                </a:cubicBezTo>
                <a:cubicBezTo>
                  <a:pt x="1172" y="846"/>
                  <a:pt x="1175" y="849"/>
                  <a:pt x="1171" y="855"/>
                </a:cubicBezTo>
                <a:cubicBezTo>
                  <a:pt x="1145" y="855"/>
                  <a:pt x="1147" y="844"/>
                  <a:pt x="1119" y="847"/>
                </a:cubicBezTo>
                <a:cubicBezTo>
                  <a:pt x="1117" y="858"/>
                  <a:pt x="1105" y="859"/>
                  <a:pt x="1095" y="862"/>
                </a:cubicBezTo>
                <a:cubicBezTo>
                  <a:pt x="1093" y="858"/>
                  <a:pt x="1091" y="857"/>
                  <a:pt x="1094" y="853"/>
                </a:cubicBezTo>
                <a:cubicBezTo>
                  <a:pt x="1079" y="853"/>
                  <a:pt x="1079" y="853"/>
                  <a:pt x="1079" y="853"/>
                </a:cubicBezTo>
                <a:cubicBezTo>
                  <a:pt x="1079" y="858"/>
                  <a:pt x="1080" y="864"/>
                  <a:pt x="1076" y="865"/>
                </a:cubicBezTo>
                <a:cubicBezTo>
                  <a:pt x="1070" y="854"/>
                  <a:pt x="1059" y="865"/>
                  <a:pt x="1049" y="872"/>
                </a:cubicBezTo>
                <a:cubicBezTo>
                  <a:pt x="1042" y="863"/>
                  <a:pt x="1027" y="868"/>
                  <a:pt x="1040" y="875"/>
                </a:cubicBezTo>
                <a:cubicBezTo>
                  <a:pt x="1030" y="877"/>
                  <a:pt x="1030" y="869"/>
                  <a:pt x="1024" y="875"/>
                </a:cubicBezTo>
                <a:cubicBezTo>
                  <a:pt x="1024" y="870"/>
                  <a:pt x="1023" y="866"/>
                  <a:pt x="1021" y="863"/>
                </a:cubicBezTo>
                <a:cubicBezTo>
                  <a:pt x="1011" y="862"/>
                  <a:pt x="1010" y="869"/>
                  <a:pt x="1000" y="866"/>
                </a:cubicBezTo>
                <a:cubicBezTo>
                  <a:pt x="993" y="879"/>
                  <a:pt x="984" y="889"/>
                  <a:pt x="976" y="900"/>
                </a:cubicBezTo>
                <a:cubicBezTo>
                  <a:pt x="947" y="886"/>
                  <a:pt x="933" y="909"/>
                  <a:pt x="908" y="904"/>
                </a:cubicBezTo>
                <a:cubicBezTo>
                  <a:pt x="909" y="912"/>
                  <a:pt x="914" y="914"/>
                  <a:pt x="905" y="917"/>
                </a:cubicBezTo>
                <a:cubicBezTo>
                  <a:pt x="893" y="904"/>
                  <a:pt x="879" y="916"/>
                  <a:pt x="865" y="920"/>
                </a:cubicBezTo>
                <a:cubicBezTo>
                  <a:pt x="858" y="913"/>
                  <a:pt x="858" y="899"/>
                  <a:pt x="844" y="899"/>
                </a:cubicBezTo>
                <a:cubicBezTo>
                  <a:pt x="836" y="915"/>
                  <a:pt x="827" y="934"/>
                  <a:pt x="810" y="918"/>
                </a:cubicBezTo>
                <a:cubicBezTo>
                  <a:pt x="806" y="921"/>
                  <a:pt x="798" y="922"/>
                  <a:pt x="795" y="927"/>
                </a:cubicBezTo>
                <a:cubicBezTo>
                  <a:pt x="797" y="927"/>
                  <a:pt x="797" y="939"/>
                  <a:pt x="795" y="939"/>
                </a:cubicBezTo>
                <a:cubicBezTo>
                  <a:pt x="777" y="929"/>
                  <a:pt x="762" y="956"/>
                  <a:pt x="746" y="940"/>
                </a:cubicBezTo>
                <a:cubicBezTo>
                  <a:pt x="732" y="957"/>
                  <a:pt x="708" y="964"/>
                  <a:pt x="691" y="971"/>
                </a:cubicBezTo>
                <a:cubicBezTo>
                  <a:pt x="683" y="966"/>
                  <a:pt x="674" y="960"/>
                  <a:pt x="667" y="953"/>
                </a:cubicBezTo>
                <a:cubicBezTo>
                  <a:pt x="665" y="965"/>
                  <a:pt x="663" y="967"/>
                  <a:pt x="670" y="974"/>
                </a:cubicBezTo>
                <a:cubicBezTo>
                  <a:pt x="657" y="985"/>
                  <a:pt x="647" y="969"/>
                  <a:pt x="624" y="969"/>
                </a:cubicBezTo>
                <a:cubicBezTo>
                  <a:pt x="615" y="985"/>
                  <a:pt x="606" y="989"/>
                  <a:pt x="587" y="991"/>
                </a:cubicBezTo>
                <a:cubicBezTo>
                  <a:pt x="586" y="984"/>
                  <a:pt x="606" y="983"/>
                  <a:pt x="596" y="978"/>
                </a:cubicBezTo>
                <a:cubicBezTo>
                  <a:pt x="594" y="983"/>
                  <a:pt x="587" y="983"/>
                  <a:pt x="581" y="985"/>
                </a:cubicBezTo>
                <a:cubicBezTo>
                  <a:pt x="580" y="990"/>
                  <a:pt x="586" y="992"/>
                  <a:pt x="581" y="994"/>
                </a:cubicBezTo>
                <a:cubicBezTo>
                  <a:pt x="570" y="996"/>
                  <a:pt x="566" y="990"/>
                  <a:pt x="560" y="988"/>
                </a:cubicBezTo>
                <a:cubicBezTo>
                  <a:pt x="544" y="1004"/>
                  <a:pt x="500" y="1004"/>
                  <a:pt x="489" y="995"/>
                </a:cubicBezTo>
                <a:cubicBezTo>
                  <a:pt x="489" y="1002"/>
                  <a:pt x="482" y="1002"/>
                  <a:pt x="474" y="1001"/>
                </a:cubicBezTo>
                <a:cubicBezTo>
                  <a:pt x="474" y="1005"/>
                  <a:pt x="476" y="1008"/>
                  <a:pt x="477" y="1010"/>
                </a:cubicBezTo>
                <a:cubicBezTo>
                  <a:pt x="461" y="1017"/>
                  <a:pt x="446" y="1028"/>
                  <a:pt x="431" y="1020"/>
                </a:cubicBezTo>
                <a:cubicBezTo>
                  <a:pt x="399" y="1040"/>
                  <a:pt x="349" y="1069"/>
                  <a:pt x="319" y="1064"/>
                </a:cubicBezTo>
                <a:cubicBezTo>
                  <a:pt x="303" y="1082"/>
                  <a:pt x="281" y="1083"/>
                  <a:pt x="254" y="1083"/>
                </a:cubicBezTo>
                <a:cubicBezTo>
                  <a:pt x="253" y="1093"/>
                  <a:pt x="250" y="1101"/>
                  <a:pt x="239" y="1102"/>
                </a:cubicBezTo>
                <a:cubicBezTo>
                  <a:pt x="227" y="1091"/>
                  <a:pt x="223" y="1107"/>
                  <a:pt x="212" y="1096"/>
                </a:cubicBezTo>
                <a:cubicBezTo>
                  <a:pt x="213" y="1111"/>
                  <a:pt x="186" y="1105"/>
                  <a:pt x="197" y="1121"/>
                </a:cubicBezTo>
                <a:cubicBezTo>
                  <a:pt x="160" y="1127"/>
                  <a:pt x="120" y="1156"/>
                  <a:pt x="87" y="1147"/>
                </a:cubicBezTo>
                <a:cubicBezTo>
                  <a:pt x="83" y="1163"/>
                  <a:pt x="76" y="1156"/>
                  <a:pt x="62" y="1153"/>
                </a:cubicBezTo>
                <a:cubicBezTo>
                  <a:pt x="58" y="1169"/>
                  <a:pt x="43" y="1177"/>
                  <a:pt x="44" y="1190"/>
                </a:cubicBezTo>
                <a:cubicBezTo>
                  <a:pt x="37" y="1190"/>
                  <a:pt x="35" y="1185"/>
                  <a:pt x="26" y="1187"/>
                </a:cubicBezTo>
                <a:cubicBezTo>
                  <a:pt x="23" y="1204"/>
                  <a:pt x="29" y="1199"/>
                  <a:pt x="35" y="1202"/>
                </a:cubicBezTo>
                <a:cubicBezTo>
                  <a:pt x="33" y="1204"/>
                  <a:pt x="18" y="1209"/>
                  <a:pt x="26" y="1212"/>
                </a:cubicBezTo>
                <a:cubicBezTo>
                  <a:pt x="34" y="1211"/>
                  <a:pt x="35" y="1205"/>
                  <a:pt x="45" y="1212"/>
                </a:cubicBezTo>
                <a:cubicBezTo>
                  <a:pt x="46" y="1206"/>
                  <a:pt x="45" y="1198"/>
                  <a:pt x="54" y="1199"/>
                </a:cubicBezTo>
                <a:cubicBezTo>
                  <a:pt x="58" y="1211"/>
                  <a:pt x="45" y="1207"/>
                  <a:pt x="45" y="1215"/>
                </a:cubicBezTo>
                <a:cubicBezTo>
                  <a:pt x="52" y="1213"/>
                  <a:pt x="67" y="1218"/>
                  <a:pt x="69" y="1211"/>
                </a:cubicBezTo>
                <a:cubicBezTo>
                  <a:pt x="66" y="1211"/>
                  <a:pt x="65" y="1206"/>
                  <a:pt x="69" y="1205"/>
                </a:cubicBezTo>
                <a:cubicBezTo>
                  <a:pt x="71" y="1206"/>
                  <a:pt x="75" y="1205"/>
                  <a:pt x="75" y="1208"/>
                </a:cubicBezTo>
                <a:cubicBezTo>
                  <a:pt x="71" y="1218"/>
                  <a:pt x="66" y="1227"/>
                  <a:pt x="57" y="1233"/>
                </a:cubicBezTo>
                <a:cubicBezTo>
                  <a:pt x="63" y="1240"/>
                  <a:pt x="73" y="1226"/>
                  <a:pt x="76" y="1239"/>
                </a:cubicBezTo>
                <a:cubicBezTo>
                  <a:pt x="63" y="1238"/>
                  <a:pt x="62" y="1244"/>
                  <a:pt x="69" y="1248"/>
                </a:cubicBezTo>
                <a:cubicBezTo>
                  <a:pt x="60" y="1248"/>
                  <a:pt x="60" y="1248"/>
                  <a:pt x="60" y="1248"/>
                </a:cubicBezTo>
                <a:cubicBezTo>
                  <a:pt x="62" y="1258"/>
                  <a:pt x="58" y="1262"/>
                  <a:pt x="57" y="1270"/>
                </a:cubicBezTo>
                <a:cubicBezTo>
                  <a:pt x="70" y="1282"/>
                  <a:pt x="68" y="1294"/>
                  <a:pt x="86" y="1309"/>
                </a:cubicBezTo>
                <a:cubicBezTo>
                  <a:pt x="92" y="1310"/>
                  <a:pt x="92" y="1305"/>
                  <a:pt x="95" y="1303"/>
                </a:cubicBezTo>
                <a:cubicBezTo>
                  <a:pt x="98" y="1310"/>
                  <a:pt x="103" y="1314"/>
                  <a:pt x="95" y="1318"/>
                </a:cubicBezTo>
                <a:cubicBezTo>
                  <a:pt x="99" y="1324"/>
                  <a:pt x="111" y="1323"/>
                  <a:pt x="110" y="1333"/>
                </a:cubicBezTo>
                <a:cubicBezTo>
                  <a:pt x="118" y="1333"/>
                  <a:pt x="120" y="1327"/>
                  <a:pt x="126" y="1333"/>
                </a:cubicBezTo>
                <a:cubicBezTo>
                  <a:pt x="128" y="1321"/>
                  <a:pt x="128" y="1307"/>
                  <a:pt x="141" y="1305"/>
                </a:cubicBezTo>
                <a:cubicBezTo>
                  <a:pt x="152" y="1308"/>
                  <a:pt x="141" y="1316"/>
                  <a:pt x="147" y="1321"/>
                </a:cubicBezTo>
                <a:cubicBezTo>
                  <a:pt x="151" y="1320"/>
                  <a:pt x="154" y="1322"/>
                  <a:pt x="156" y="1324"/>
                </a:cubicBezTo>
                <a:cubicBezTo>
                  <a:pt x="178" y="1297"/>
                  <a:pt x="214" y="1285"/>
                  <a:pt x="229" y="1255"/>
                </a:cubicBezTo>
                <a:cubicBezTo>
                  <a:pt x="233" y="1247"/>
                  <a:pt x="223" y="1236"/>
                  <a:pt x="241" y="1237"/>
                </a:cubicBezTo>
                <a:cubicBezTo>
                  <a:pt x="245" y="1239"/>
                  <a:pt x="251" y="1241"/>
                  <a:pt x="250" y="1249"/>
                </a:cubicBezTo>
                <a:cubicBezTo>
                  <a:pt x="245" y="1267"/>
                  <a:pt x="234" y="1279"/>
                  <a:pt x="217" y="1286"/>
                </a:cubicBezTo>
                <a:cubicBezTo>
                  <a:pt x="213" y="1303"/>
                  <a:pt x="227" y="1299"/>
                  <a:pt x="220" y="1311"/>
                </a:cubicBezTo>
                <a:cubicBezTo>
                  <a:pt x="234" y="1308"/>
                  <a:pt x="243" y="1301"/>
                  <a:pt x="257" y="1313"/>
                </a:cubicBezTo>
                <a:cubicBezTo>
                  <a:pt x="264" y="1312"/>
                  <a:pt x="253" y="1305"/>
                  <a:pt x="260" y="1301"/>
                </a:cubicBezTo>
                <a:cubicBezTo>
                  <a:pt x="289" y="1305"/>
                  <a:pt x="275" y="1274"/>
                  <a:pt x="284" y="1252"/>
                </a:cubicBezTo>
                <a:cubicBezTo>
                  <a:pt x="278" y="1250"/>
                  <a:pt x="276" y="1245"/>
                  <a:pt x="269" y="1246"/>
                </a:cubicBezTo>
                <a:cubicBezTo>
                  <a:pt x="272" y="1255"/>
                  <a:pt x="262" y="1251"/>
                  <a:pt x="256" y="1252"/>
                </a:cubicBezTo>
                <a:cubicBezTo>
                  <a:pt x="257" y="1246"/>
                  <a:pt x="253" y="1245"/>
                  <a:pt x="253" y="1240"/>
                </a:cubicBezTo>
                <a:cubicBezTo>
                  <a:pt x="259" y="1240"/>
                  <a:pt x="260" y="1236"/>
                  <a:pt x="265" y="1237"/>
                </a:cubicBezTo>
                <a:cubicBezTo>
                  <a:pt x="274" y="1234"/>
                  <a:pt x="272" y="1243"/>
                  <a:pt x="278" y="1243"/>
                </a:cubicBezTo>
                <a:cubicBezTo>
                  <a:pt x="291" y="1221"/>
                  <a:pt x="260" y="1228"/>
                  <a:pt x="262" y="1209"/>
                </a:cubicBezTo>
                <a:cubicBezTo>
                  <a:pt x="221" y="1205"/>
                  <a:pt x="245" y="1137"/>
                  <a:pt x="286" y="1157"/>
                </a:cubicBezTo>
                <a:cubicBezTo>
                  <a:pt x="285" y="1136"/>
                  <a:pt x="313" y="1155"/>
                  <a:pt x="304" y="1135"/>
                </a:cubicBezTo>
                <a:cubicBezTo>
                  <a:pt x="315" y="1137"/>
                  <a:pt x="329" y="1126"/>
                  <a:pt x="338" y="1135"/>
                </a:cubicBezTo>
                <a:cubicBezTo>
                  <a:pt x="330" y="1140"/>
                  <a:pt x="329" y="1133"/>
                  <a:pt x="319" y="1138"/>
                </a:cubicBezTo>
                <a:cubicBezTo>
                  <a:pt x="308" y="1158"/>
                  <a:pt x="332" y="1160"/>
                  <a:pt x="332" y="1178"/>
                </a:cubicBezTo>
                <a:cubicBezTo>
                  <a:pt x="329" y="1187"/>
                  <a:pt x="313" y="1185"/>
                  <a:pt x="311" y="1196"/>
                </a:cubicBezTo>
                <a:cubicBezTo>
                  <a:pt x="335" y="1216"/>
                  <a:pt x="378" y="1216"/>
                  <a:pt x="385" y="1254"/>
                </a:cubicBezTo>
                <a:cubicBezTo>
                  <a:pt x="400" y="1257"/>
                  <a:pt x="405" y="1248"/>
                  <a:pt x="425" y="1244"/>
                </a:cubicBezTo>
                <a:cubicBezTo>
                  <a:pt x="421" y="1232"/>
                  <a:pt x="430" y="1233"/>
                  <a:pt x="434" y="1228"/>
                </a:cubicBezTo>
                <a:cubicBezTo>
                  <a:pt x="429" y="1223"/>
                  <a:pt x="410" y="1216"/>
                  <a:pt x="418" y="1207"/>
                </a:cubicBezTo>
                <a:cubicBezTo>
                  <a:pt x="428" y="1206"/>
                  <a:pt x="420" y="1222"/>
                  <a:pt x="431" y="1219"/>
                </a:cubicBezTo>
                <a:cubicBezTo>
                  <a:pt x="436" y="1219"/>
                  <a:pt x="432" y="1211"/>
                  <a:pt x="437" y="1210"/>
                </a:cubicBezTo>
                <a:cubicBezTo>
                  <a:pt x="446" y="1213"/>
                  <a:pt x="447" y="1219"/>
                  <a:pt x="443" y="1228"/>
                </a:cubicBezTo>
                <a:cubicBezTo>
                  <a:pt x="469" y="1228"/>
                  <a:pt x="489" y="1226"/>
                  <a:pt x="514" y="1228"/>
                </a:cubicBezTo>
                <a:cubicBezTo>
                  <a:pt x="524" y="1225"/>
                  <a:pt x="530" y="1215"/>
                  <a:pt x="526" y="1206"/>
                </a:cubicBezTo>
                <a:cubicBezTo>
                  <a:pt x="537" y="1202"/>
                  <a:pt x="536" y="1201"/>
                  <a:pt x="544" y="1190"/>
                </a:cubicBezTo>
                <a:cubicBezTo>
                  <a:pt x="550" y="1196"/>
                  <a:pt x="542" y="1196"/>
                  <a:pt x="544" y="1206"/>
                </a:cubicBezTo>
                <a:cubicBezTo>
                  <a:pt x="561" y="1208"/>
                  <a:pt x="579" y="1221"/>
                  <a:pt x="587" y="1208"/>
                </a:cubicBezTo>
                <a:cubicBezTo>
                  <a:pt x="581" y="1209"/>
                  <a:pt x="580" y="1205"/>
                  <a:pt x="581" y="1199"/>
                </a:cubicBezTo>
                <a:cubicBezTo>
                  <a:pt x="585" y="1199"/>
                  <a:pt x="585" y="1195"/>
                  <a:pt x="590" y="1196"/>
                </a:cubicBezTo>
                <a:cubicBezTo>
                  <a:pt x="586" y="1208"/>
                  <a:pt x="598" y="1204"/>
                  <a:pt x="602" y="1208"/>
                </a:cubicBezTo>
                <a:cubicBezTo>
                  <a:pt x="605" y="1198"/>
                  <a:pt x="592" y="1204"/>
                  <a:pt x="593" y="1196"/>
                </a:cubicBezTo>
                <a:cubicBezTo>
                  <a:pt x="605" y="1195"/>
                  <a:pt x="613" y="1192"/>
                  <a:pt x="614" y="1174"/>
                </a:cubicBezTo>
                <a:cubicBezTo>
                  <a:pt x="600" y="1175"/>
                  <a:pt x="596" y="1166"/>
                  <a:pt x="605" y="1159"/>
                </a:cubicBezTo>
                <a:cubicBezTo>
                  <a:pt x="596" y="1157"/>
                  <a:pt x="597" y="1163"/>
                  <a:pt x="589" y="1162"/>
                </a:cubicBezTo>
                <a:cubicBezTo>
                  <a:pt x="592" y="1154"/>
                  <a:pt x="580" y="1146"/>
                  <a:pt x="589" y="1141"/>
                </a:cubicBezTo>
                <a:cubicBezTo>
                  <a:pt x="596" y="1148"/>
                  <a:pt x="605" y="1152"/>
                  <a:pt x="614" y="1156"/>
                </a:cubicBezTo>
                <a:cubicBezTo>
                  <a:pt x="617" y="1148"/>
                  <a:pt x="601" y="1145"/>
                  <a:pt x="611" y="1141"/>
                </a:cubicBezTo>
                <a:cubicBezTo>
                  <a:pt x="622" y="1144"/>
                  <a:pt x="625" y="1157"/>
                  <a:pt x="632" y="1165"/>
                </a:cubicBezTo>
                <a:cubicBezTo>
                  <a:pt x="640" y="1166"/>
                  <a:pt x="639" y="1159"/>
                  <a:pt x="648" y="1162"/>
                </a:cubicBezTo>
                <a:cubicBezTo>
                  <a:pt x="652" y="1170"/>
                  <a:pt x="657" y="1182"/>
                  <a:pt x="648" y="1189"/>
                </a:cubicBezTo>
                <a:cubicBezTo>
                  <a:pt x="665" y="1189"/>
                  <a:pt x="661" y="1197"/>
                  <a:pt x="663" y="1207"/>
                </a:cubicBezTo>
                <a:cubicBezTo>
                  <a:pt x="673" y="1209"/>
                  <a:pt x="669" y="1209"/>
                  <a:pt x="679" y="1207"/>
                </a:cubicBezTo>
                <a:cubicBezTo>
                  <a:pt x="684" y="1212"/>
                  <a:pt x="683" y="1224"/>
                  <a:pt x="688" y="1229"/>
                </a:cubicBezTo>
                <a:cubicBezTo>
                  <a:pt x="692" y="1220"/>
                  <a:pt x="713" y="1213"/>
                  <a:pt x="722" y="1219"/>
                </a:cubicBezTo>
                <a:cubicBezTo>
                  <a:pt x="711" y="1226"/>
                  <a:pt x="722" y="1255"/>
                  <a:pt x="698" y="1250"/>
                </a:cubicBezTo>
                <a:cubicBezTo>
                  <a:pt x="701" y="1244"/>
                  <a:pt x="688" y="1241"/>
                  <a:pt x="673" y="1238"/>
                </a:cubicBezTo>
                <a:cubicBezTo>
                  <a:pt x="660" y="1252"/>
                  <a:pt x="653" y="1258"/>
                  <a:pt x="649" y="1278"/>
                </a:cubicBezTo>
                <a:cubicBezTo>
                  <a:pt x="640" y="1270"/>
                  <a:pt x="630" y="1266"/>
                  <a:pt x="618" y="1272"/>
                </a:cubicBezTo>
                <a:cubicBezTo>
                  <a:pt x="622" y="1288"/>
                  <a:pt x="607" y="1291"/>
                  <a:pt x="603" y="1309"/>
                </a:cubicBezTo>
                <a:cubicBezTo>
                  <a:pt x="616" y="1302"/>
                  <a:pt x="612" y="1316"/>
                  <a:pt x="622" y="1318"/>
                </a:cubicBezTo>
                <a:cubicBezTo>
                  <a:pt x="626" y="1307"/>
                  <a:pt x="613" y="1312"/>
                  <a:pt x="616" y="1303"/>
                </a:cubicBezTo>
                <a:cubicBezTo>
                  <a:pt x="638" y="1297"/>
                  <a:pt x="647" y="1309"/>
                  <a:pt x="644" y="1320"/>
                </a:cubicBezTo>
                <a:cubicBezTo>
                  <a:pt x="658" y="1310"/>
                  <a:pt x="681" y="1338"/>
                  <a:pt x="689" y="1327"/>
                </a:cubicBezTo>
                <a:cubicBezTo>
                  <a:pt x="687" y="1326"/>
                  <a:pt x="687" y="1315"/>
                  <a:pt x="689" y="1314"/>
                </a:cubicBezTo>
                <a:cubicBezTo>
                  <a:pt x="694" y="1314"/>
                  <a:pt x="691" y="1323"/>
                  <a:pt x="695" y="1323"/>
                </a:cubicBezTo>
                <a:cubicBezTo>
                  <a:pt x="694" y="1310"/>
                  <a:pt x="706" y="1315"/>
                  <a:pt x="704" y="1308"/>
                </a:cubicBezTo>
                <a:cubicBezTo>
                  <a:pt x="712" y="1309"/>
                  <a:pt x="706" y="1321"/>
                  <a:pt x="705" y="1323"/>
                </a:cubicBezTo>
                <a:cubicBezTo>
                  <a:pt x="718" y="1325"/>
                  <a:pt x="709" y="1306"/>
                  <a:pt x="717" y="1302"/>
                </a:cubicBezTo>
                <a:cubicBezTo>
                  <a:pt x="722" y="1309"/>
                  <a:pt x="725" y="1307"/>
                  <a:pt x="720" y="1299"/>
                </a:cubicBezTo>
                <a:cubicBezTo>
                  <a:pt x="737" y="1299"/>
                  <a:pt x="747" y="1293"/>
                  <a:pt x="766" y="1295"/>
                </a:cubicBezTo>
                <a:cubicBezTo>
                  <a:pt x="768" y="1281"/>
                  <a:pt x="756" y="1297"/>
                  <a:pt x="756" y="1289"/>
                </a:cubicBezTo>
                <a:cubicBezTo>
                  <a:pt x="759" y="1285"/>
                  <a:pt x="759" y="1278"/>
                  <a:pt x="765" y="1277"/>
                </a:cubicBezTo>
                <a:cubicBezTo>
                  <a:pt x="763" y="1288"/>
                  <a:pt x="769" y="1292"/>
                  <a:pt x="778" y="1292"/>
                </a:cubicBezTo>
                <a:cubicBezTo>
                  <a:pt x="780" y="1278"/>
                  <a:pt x="772" y="1294"/>
                  <a:pt x="772" y="1286"/>
                </a:cubicBezTo>
                <a:cubicBezTo>
                  <a:pt x="773" y="1282"/>
                  <a:pt x="775" y="1279"/>
                  <a:pt x="778" y="1277"/>
                </a:cubicBezTo>
                <a:cubicBezTo>
                  <a:pt x="780" y="1289"/>
                  <a:pt x="792" y="1273"/>
                  <a:pt x="793" y="1286"/>
                </a:cubicBezTo>
                <a:cubicBezTo>
                  <a:pt x="783" y="1289"/>
                  <a:pt x="782" y="1303"/>
                  <a:pt x="766" y="1301"/>
                </a:cubicBezTo>
                <a:cubicBezTo>
                  <a:pt x="761" y="1312"/>
                  <a:pt x="776" y="1303"/>
                  <a:pt x="775" y="1310"/>
                </a:cubicBezTo>
                <a:cubicBezTo>
                  <a:pt x="766" y="1309"/>
                  <a:pt x="780" y="1322"/>
                  <a:pt x="778" y="1313"/>
                </a:cubicBezTo>
                <a:cubicBezTo>
                  <a:pt x="767" y="1309"/>
                  <a:pt x="787" y="1313"/>
                  <a:pt x="784" y="1307"/>
                </a:cubicBezTo>
                <a:cubicBezTo>
                  <a:pt x="779" y="1300"/>
                  <a:pt x="798" y="1291"/>
                  <a:pt x="805" y="1279"/>
                </a:cubicBezTo>
                <a:cubicBezTo>
                  <a:pt x="804" y="1285"/>
                  <a:pt x="809" y="1285"/>
                  <a:pt x="812" y="1288"/>
                </a:cubicBezTo>
                <a:cubicBezTo>
                  <a:pt x="808" y="1289"/>
                  <a:pt x="804" y="1289"/>
                  <a:pt x="805" y="1295"/>
                </a:cubicBezTo>
                <a:cubicBezTo>
                  <a:pt x="812" y="1295"/>
                  <a:pt x="812" y="1295"/>
                  <a:pt x="812" y="1295"/>
                </a:cubicBezTo>
                <a:cubicBezTo>
                  <a:pt x="812" y="1296"/>
                  <a:pt x="814" y="1298"/>
                  <a:pt x="815" y="1294"/>
                </a:cubicBezTo>
                <a:cubicBezTo>
                  <a:pt x="808" y="1291"/>
                  <a:pt x="820" y="1280"/>
                  <a:pt x="830" y="1282"/>
                </a:cubicBezTo>
                <a:cubicBezTo>
                  <a:pt x="831" y="1302"/>
                  <a:pt x="835" y="1281"/>
                  <a:pt x="842" y="1282"/>
                </a:cubicBezTo>
                <a:cubicBezTo>
                  <a:pt x="842" y="1286"/>
                  <a:pt x="844" y="1289"/>
                  <a:pt x="845" y="1291"/>
                </a:cubicBezTo>
                <a:cubicBezTo>
                  <a:pt x="840" y="1296"/>
                  <a:pt x="830" y="1312"/>
                  <a:pt x="836" y="1319"/>
                </a:cubicBezTo>
                <a:cubicBezTo>
                  <a:pt x="850" y="1312"/>
                  <a:pt x="843" y="1285"/>
                  <a:pt x="860" y="1276"/>
                </a:cubicBezTo>
                <a:cubicBezTo>
                  <a:pt x="875" y="1272"/>
                  <a:pt x="890" y="1281"/>
                  <a:pt x="906" y="1272"/>
                </a:cubicBezTo>
                <a:cubicBezTo>
                  <a:pt x="912" y="1280"/>
                  <a:pt x="920" y="1287"/>
                  <a:pt x="928" y="1293"/>
                </a:cubicBezTo>
                <a:cubicBezTo>
                  <a:pt x="930" y="1284"/>
                  <a:pt x="920" y="1287"/>
                  <a:pt x="922" y="1278"/>
                </a:cubicBezTo>
                <a:cubicBezTo>
                  <a:pt x="932" y="1278"/>
                  <a:pt x="929" y="1265"/>
                  <a:pt x="940" y="1265"/>
                </a:cubicBezTo>
                <a:cubicBezTo>
                  <a:pt x="929" y="1275"/>
                  <a:pt x="944" y="1273"/>
                  <a:pt x="940" y="1290"/>
                </a:cubicBezTo>
                <a:cubicBezTo>
                  <a:pt x="964" y="1308"/>
                  <a:pt x="959" y="1273"/>
                  <a:pt x="977" y="1268"/>
                </a:cubicBezTo>
                <a:cubicBezTo>
                  <a:pt x="976" y="1272"/>
                  <a:pt x="972" y="1273"/>
                  <a:pt x="971" y="1277"/>
                </a:cubicBezTo>
                <a:cubicBezTo>
                  <a:pt x="980" y="1280"/>
                  <a:pt x="974" y="1267"/>
                  <a:pt x="986" y="1271"/>
                </a:cubicBezTo>
                <a:cubicBezTo>
                  <a:pt x="986" y="1274"/>
                  <a:pt x="984" y="1275"/>
                  <a:pt x="983" y="1277"/>
                </a:cubicBezTo>
                <a:cubicBezTo>
                  <a:pt x="989" y="1278"/>
                  <a:pt x="989" y="1273"/>
                  <a:pt x="992" y="1271"/>
                </a:cubicBezTo>
                <a:cubicBezTo>
                  <a:pt x="998" y="1274"/>
                  <a:pt x="997" y="1282"/>
                  <a:pt x="1005" y="1283"/>
                </a:cubicBezTo>
                <a:cubicBezTo>
                  <a:pt x="1008" y="1275"/>
                  <a:pt x="992" y="1274"/>
                  <a:pt x="1001" y="1271"/>
                </a:cubicBezTo>
                <a:cubicBezTo>
                  <a:pt x="1003" y="1275"/>
                  <a:pt x="1006" y="1278"/>
                  <a:pt x="1011" y="1280"/>
                </a:cubicBezTo>
                <a:cubicBezTo>
                  <a:pt x="1011" y="1259"/>
                  <a:pt x="1042" y="1287"/>
                  <a:pt x="1041" y="1273"/>
                </a:cubicBezTo>
                <a:cubicBezTo>
                  <a:pt x="1037" y="1273"/>
                  <a:pt x="1030" y="1275"/>
                  <a:pt x="1029" y="1271"/>
                </a:cubicBezTo>
                <a:cubicBezTo>
                  <a:pt x="1054" y="1265"/>
                  <a:pt x="1060" y="1264"/>
                  <a:pt x="1087" y="1273"/>
                </a:cubicBezTo>
                <a:cubicBezTo>
                  <a:pt x="1086" y="1263"/>
                  <a:pt x="1097" y="1264"/>
                  <a:pt x="1099" y="1257"/>
                </a:cubicBezTo>
                <a:cubicBezTo>
                  <a:pt x="1099" y="1266"/>
                  <a:pt x="1118" y="1255"/>
                  <a:pt x="1118" y="1263"/>
                </a:cubicBezTo>
                <a:cubicBezTo>
                  <a:pt x="1117" y="1269"/>
                  <a:pt x="1108" y="1266"/>
                  <a:pt x="1109" y="1273"/>
                </a:cubicBezTo>
                <a:cubicBezTo>
                  <a:pt x="1123" y="1269"/>
                  <a:pt x="1131" y="1271"/>
                  <a:pt x="1145" y="1278"/>
                </a:cubicBezTo>
                <a:cubicBezTo>
                  <a:pt x="1141" y="1271"/>
                  <a:pt x="1153" y="1267"/>
                  <a:pt x="1145" y="1266"/>
                </a:cubicBezTo>
                <a:cubicBezTo>
                  <a:pt x="1144" y="1270"/>
                  <a:pt x="1141" y="1272"/>
                  <a:pt x="1136" y="1272"/>
                </a:cubicBezTo>
                <a:cubicBezTo>
                  <a:pt x="1131" y="1266"/>
                  <a:pt x="1126" y="1260"/>
                  <a:pt x="1124" y="1251"/>
                </a:cubicBezTo>
                <a:cubicBezTo>
                  <a:pt x="1151" y="1238"/>
                  <a:pt x="1168" y="1235"/>
                  <a:pt x="1188" y="1256"/>
                </a:cubicBezTo>
                <a:cubicBezTo>
                  <a:pt x="1189" y="1241"/>
                  <a:pt x="1202" y="1258"/>
                  <a:pt x="1210" y="1256"/>
                </a:cubicBezTo>
                <a:cubicBezTo>
                  <a:pt x="1213" y="1246"/>
                  <a:pt x="1205" y="1249"/>
                  <a:pt x="1203" y="1244"/>
                </a:cubicBezTo>
                <a:cubicBezTo>
                  <a:pt x="1217" y="1241"/>
                  <a:pt x="1216" y="1246"/>
                  <a:pt x="1218" y="1232"/>
                </a:cubicBezTo>
                <a:cubicBezTo>
                  <a:pt x="1239" y="1252"/>
                  <a:pt x="1252" y="1264"/>
                  <a:pt x="1277" y="1268"/>
                </a:cubicBezTo>
                <a:cubicBezTo>
                  <a:pt x="1278" y="1260"/>
                  <a:pt x="1283" y="1255"/>
                  <a:pt x="1277" y="1249"/>
                </a:cubicBezTo>
                <a:cubicBezTo>
                  <a:pt x="1290" y="1249"/>
                  <a:pt x="1290" y="1236"/>
                  <a:pt x="1301" y="1234"/>
                </a:cubicBezTo>
                <a:cubicBezTo>
                  <a:pt x="1306" y="1240"/>
                  <a:pt x="1318" y="1239"/>
                  <a:pt x="1323" y="1246"/>
                </a:cubicBezTo>
                <a:cubicBezTo>
                  <a:pt x="1326" y="1255"/>
                  <a:pt x="1318" y="1253"/>
                  <a:pt x="1317" y="1258"/>
                </a:cubicBezTo>
                <a:cubicBezTo>
                  <a:pt x="1324" y="1260"/>
                  <a:pt x="1337" y="1272"/>
                  <a:pt x="1341" y="1267"/>
                </a:cubicBezTo>
                <a:cubicBezTo>
                  <a:pt x="1335" y="1268"/>
                  <a:pt x="1342" y="1258"/>
                  <a:pt x="1344" y="1258"/>
                </a:cubicBezTo>
                <a:cubicBezTo>
                  <a:pt x="1351" y="1264"/>
                  <a:pt x="1360" y="1269"/>
                  <a:pt x="1369" y="1273"/>
                </a:cubicBezTo>
                <a:cubicBezTo>
                  <a:pt x="1359" y="1254"/>
                  <a:pt x="1385" y="1276"/>
                  <a:pt x="1375" y="1257"/>
                </a:cubicBezTo>
                <a:cubicBezTo>
                  <a:pt x="1384" y="1254"/>
                  <a:pt x="1384" y="1254"/>
                  <a:pt x="1393" y="1257"/>
                </a:cubicBezTo>
                <a:cubicBezTo>
                  <a:pt x="1395" y="1246"/>
                  <a:pt x="1402" y="1239"/>
                  <a:pt x="1415" y="1238"/>
                </a:cubicBezTo>
                <a:cubicBezTo>
                  <a:pt x="1418" y="1246"/>
                  <a:pt x="1425" y="1250"/>
                  <a:pt x="1433" y="1254"/>
                </a:cubicBezTo>
                <a:cubicBezTo>
                  <a:pt x="1434" y="1249"/>
                  <a:pt x="1432" y="1242"/>
                  <a:pt x="1436" y="1241"/>
                </a:cubicBezTo>
                <a:cubicBezTo>
                  <a:pt x="1450" y="1245"/>
                  <a:pt x="1462" y="1250"/>
                  <a:pt x="1470" y="1238"/>
                </a:cubicBezTo>
                <a:cubicBezTo>
                  <a:pt x="1471" y="1242"/>
                  <a:pt x="1473" y="1243"/>
                  <a:pt x="1470" y="1247"/>
                </a:cubicBezTo>
                <a:cubicBezTo>
                  <a:pt x="1482" y="1249"/>
                  <a:pt x="1486" y="1250"/>
                  <a:pt x="1494" y="1244"/>
                </a:cubicBezTo>
                <a:cubicBezTo>
                  <a:pt x="1500" y="1247"/>
                  <a:pt x="1499" y="1258"/>
                  <a:pt x="1504" y="1262"/>
                </a:cubicBezTo>
                <a:cubicBezTo>
                  <a:pt x="1527" y="1225"/>
                  <a:pt x="1583" y="1271"/>
                  <a:pt x="1602" y="1242"/>
                </a:cubicBezTo>
                <a:cubicBezTo>
                  <a:pt x="1610" y="1248"/>
                  <a:pt x="1623" y="1249"/>
                  <a:pt x="1620" y="1267"/>
                </a:cubicBezTo>
                <a:cubicBezTo>
                  <a:pt x="1615" y="1261"/>
                  <a:pt x="1603" y="1258"/>
                  <a:pt x="1599" y="1267"/>
                </a:cubicBezTo>
                <a:cubicBezTo>
                  <a:pt x="1613" y="1274"/>
                  <a:pt x="1610" y="1268"/>
                  <a:pt x="1636" y="1276"/>
                </a:cubicBezTo>
                <a:cubicBezTo>
                  <a:pt x="1639" y="1266"/>
                  <a:pt x="1626" y="1273"/>
                  <a:pt x="1629" y="1264"/>
                </a:cubicBezTo>
                <a:cubicBezTo>
                  <a:pt x="1639" y="1266"/>
                  <a:pt x="1641" y="1260"/>
                  <a:pt x="1648" y="1260"/>
                </a:cubicBezTo>
                <a:cubicBezTo>
                  <a:pt x="1648" y="1264"/>
                  <a:pt x="1638" y="1272"/>
                  <a:pt x="1645" y="1273"/>
                </a:cubicBezTo>
                <a:cubicBezTo>
                  <a:pt x="1654" y="1263"/>
                  <a:pt x="1644" y="1279"/>
                  <a:pt x="1654" y="1279"/>
                </a:cubicBezTo>
                <a:cubicBezTo>
                  <a:pt x="1649" y="1268"/>
                  <a:pt x="1664" y="1277"/>
                  <a:pt x="1663" y="1269"/>
                </a:cubicBezTo>
                <a:cubicBezTo>
                  <a:pt x="1658" y="1269"/>
                  <a:pt x="1653" y="1270"/>
                  <a:pt x="1654" y="1263"/>
                </a:cubicBezTo>
                <a:cubicBezTo>
                  <a:pt x="1666" y="1259"/>
                  <a:pt x="1661" y="1272"/>
                  <a:pt x="1669" y="1272"/>
                </a:cubicBezTo>
                <a:cubicBezTo>
                  <a:pt x="1673" y="1255"/>
                  <a:pt x="1680" y="1260"/>
                  <a:pt x="1684" y="1244"/>
                </a:cubicBezTo>
                <a:cubicBezTo>
                  <a:pt x="1668" y="1245"/>
                  <a:pt x="1642" y="1242"/>
                  <a:pt x="1647" y="1230"/>
                </a:cubicBezTo>
                <a:cubicBezTo>
                  <a:pt x="1631" y="1241"/>
                  <a:pt x="1615" y="1219"/>
                  <a:pt x="1604" y="1218"/>
                </a:cubicBezTo>
                <a:cubicBezTo>
                  <a:pt x="1615" y="1209"/>
                  <a:pt x="1597" y="1216"/>
                  <a:pt x="1598" y="1212"/>
                </a:cubicBezTo>
                <a:cubicBezTo>
                  <a:pt x="1598" y="1203"/>
                  <a:pt x="1598" y="1203"/>
                  <a:pt x="1598" y="1203"/>
                </a:cubicBezTo>
                <a:cubicBezTo>
                  <a:pt x="1603" y="1203"/>
                  <a:pt x="1608" y="1202"/>
                  <a:pt x="1610" y="1199"/>
                </a:cubicBezTo>
                <a:cubicBezTo>
                  <a:pt x="1615" y="1203"/>
                  <a:pt x="1612" y="1214"/>
                  <a:pt x="1620" y="1215"/>
                </a:cubicBezTo>
                <a:cubicBezTo>
                  <a:pt x="1621" y="1209"/>
                  <a:pt x="1624" y="1215"/>
                  <a:pt x="1629" y="1214"/>
                </a:cubicBezTo>
                <a:cubicBezTo>
                  <a:pt x="1636" y="1207"/>
                  <a:pt x="1642" y="1208"/>
                  <a:pt x="1659" y="1202"/>
                </a:cubicBezTo>
                <a:cubicBezTo>
                  <a:pt x="1670" y="1224"/>
                  <a:pt x="1673" y="1204"/>
                  <a:pt x="1681" y="1220"/>
                </a:cubicBezTo>
                <a:cubicBezTo>
                  <a:pt x="1687" y="1215"/>
                  <a:pt x="1684" y="1210"/>
                  <a:pt x="1687" y="1208"/>
                </a:cubicBezTo>
                <a:cubicBezTo>
                  <a:pt x="1715" y="1210"/>
                  <a:pt x="1734" y="1217"/>
                  <a:pt x="1767" y="1222"/>
                </a:cubicBezTo>
                <a:cubicBezTo>
                  <a:pt x="1767" y="1216"/>
                  <a:pt x="1769" y="1212"/>
                  <a:pt x="1773" y="1210"/>
                </a:cubicBezTo>
                <a:cubicBezTo>
                  <a:pt x="1796" y="1233"/>
                  <a:pt x="1825" y="1212"/>
                  <a:pt x="1853" y="1239"/>
                </a:cubicBezTo>
                <a:cubicBezTo>
                  <a:pt x="1861" y="1215"/>
                  <a:pt x="1888" y="1232"/>
                  <a:pt x="1892" y="1214"/>
                </a:cubicBezTo>
                <a:cubicBezTo>
                  <a:pt x="1897" y="1223"/>
                  <a:pt x="1903" y="1230"/>
                  <a:pt x="1917" y="1230"/>
                </a:cubicBezTo>
                <a:cubicBezTo>
                  <a:pt x="1918" y="1224"/>
                  <a:pt x="1912" y="1222"/>
                  <a:pt x="1917" y="1220"/>
                </a:cubicBezTo>
                <a:cubicBezTo>
                  <a:pt x="1930" y="1235"/>
                  <a:pt x="1946" y="1227"/>
                  <a:pt x="1951" y="1247"/>
                </a:cubicBezTo>
                <a:cubicBezTo>
                  <a:pt x="1961" y="1240"/>
                  <a:pt x="1976" y="1231"/>
                  <a:pt x="1972" y="1220"/>
                </a:cubicBezTo>
                <a:cubicBezTo>
                  <a:pt x="1992" y="1229"/>
                  <a:pt x="1993" y="1244"/>
                  <a:pt x="2006" y="1253"/>
                </a:cubicBezTo>
                <a:cubicBezTo>
                  <a:pt x="2013" y="1252"/>
                  <a:pt x="2007" y="1239"/>
                  <a:pt x="2015" y="1241"/>
                </a:cubicBezTo>
                <a:cubicBezTo>
                  <a:pt x="2033" y="1266"/>
                  <a:pt x="2071" y="1259"/>
                  <a:pt x="2092" y="1267"/>
                </a:cubicBezTo>
                <a:cubicBezTo>
                  <a:pt x="2104" y="1261"/>
                  <a:pt x="2107" y="1264"/>
                  <a:pt x="2120" y="1261"/>
                </a:cubicBezTo>
                <a:cubicBezTo>
                  <a:pt x="2119" y="1268"/>
                  <a:pt x="2133" y="1282"/>
                  <a:pt x="2138" y="1279"/>
                </a:cubicBezTo>
                <a:cubicBezTo>
                  <a:pt x="2135" y="1271"/>
                  <a:pt x="2168" y="1273"/>
                  <a:pt x="2169" y="1260"/>
                </a:cubicBezTo>
                <a:cubicBezTo>
                  <a:pt x="2164" y="1260"/>
                  <a:pt x="2170" y="1249"/>
                  <a:pt x="2162" y="1245"/>
                </a:cubicBezTo>
                <a:cubicBezTo>
                  <a:pt x="2163" y="1253"/>
                  <a:pt x="2156" y="1253"/>
                  <a:pt x="2150" y="1254"/>
                </a:cubicBezTo>
                <a:cubicBezTo>
                  <a:pt x="2150" y="1251"/>
                  <a:pt x="2155" y="1250"/>
                  <a:pt x="2150" y="1248"/>
                </a:cubicBezTo>
                <a:cubicBezTo>
                  <a:pt x="2138" y="1265"/>
                  <a:pt x="2113" y="1236"/>
                  <a:pt x="2098" y="1246"/>
                </a:cubicBezTo>
                <a:cubicBezTo>
                  <a:pt x="2086" y="1228"/>
                  <a:pt x="2111" y="1219"/>
                  <a:pt x="2095" y="1215"/>
                </a:cubicBezTo>
                <a:cubicBezTo>
                  <a:pt x="2119" y="1220"/>
                  <a:pt x="2130" y="1213"/>
                  <a:pt x="2147" y="1218"/>
                </a:cubicBezTo>
                <a:cubicBezTo>
                  <a:pt x="2147" y="1207"/>
                  <a:pt x="2137" y="1207"/>
                  <a:pt x="2137" y="1196"/>
                </a:cubicBezTo>
                <a:cubicBezTo>
                  <a:pt x="2144" y="1201"/>
                  <a:pt x="2147" y="1209"/>
                  <a:pt x="2156" y="1211"/>
                </a:cubicBezTo>
                <a:cubicBezTo>
                  <a:pt x="2152" y="1213"/>
                  <a:pt x="2150" y="1215"/>
                  <a:pt x="2150" y="1221"/>
                </a:cubicBezTo>
                <a:cubicBezTo>
                  <a:pt x="2163" y="1212"/>
                  <a:pt x="2163" y="1233"/>
                  <a:pt x="2177" y="1217"/>
                </a:cubicBezTo>
                <a:cubicBezTo>
                  <a:pt x="2174" y="1217"/>
                  <a:pt x="2175" y="1214"/>
                  <a:pt x="2177" y="1211"/>
                </a:cubicBezTo>
                <a:cubicBezTo>
                  <a:pt x="2165" y="1207"/>
                  <a:pt x="2159" y="1194"/>
                  <a:pt x="2152" y="1184"/>
                </a:cubicBezTo>
                <a:cubicBezTo>
                  <a:pt x="2160" y="1185"/>
                  <a:pt x="2159" y="1178"/>
                  <a:pt x="2168" y="1181"/>
                </a:cubicBezTo>
                <a:cubicBezTo>
                  <a:pt x="2178" y="1143"/>
                  <a:pt x="2126" y="1167"/>
                  <a:pt x="2118" y="1138"/>
                </a:cubicBezTo>
                <a:cubicBezTo>
                  <a:pt x="2131" y="1133"/>
                  <a:pt x="2136" y="1125"/>
                  <a:pt x="2146" y="1126"/>
                </a:cubicBezTo>
                <a:cubicBezTo>
                  <a:pt x="2146" y="1113"/>
                  <a:pt x="2146" y="1113"/>
                  <a:pt x="2146" y="1113"/>
                </a:cubicBezTo>
                <a:cubicBezTo>
                  <a:pt x="2176" y="1103"/>
                  <a:pt x="2175" y="1095"/>
                  <a:pt x="2207" y="1104"/>
                </a:cubicBezTo>
                <a:cubicBezTo>
                  <a:pt x="2211" y="1095"/>
                  <a:pt x="2217" y="1089"/>
                  <a:pt x="2225" y="1085"/>
                </a:cubicBezTo>
                <a:cubicBezTo>
                  <a:pt x="2233" y="1089"/>
                  <a:pt x="2249" y="1101"/>
                  <a:pt x="2259" y="1094"/>
                </a:cubicBezTo>
                <a:cubicBezTo>
                  <a:pt x="2255" y="1093"/>
                  <a:pt x="2251" y="1089"/>
                  <a:pt x="2256" y="1088"/>
                </a:cubicBezTo>
                <a:cubicBezTo>
                  <a:pt x="2274" y="1097"/>
                  <a:pt x="2292" y="1107"/>
                  <a:pt x="2317" y="1096"/>
                </a:cubicBezTo>
                <a:cubicBezTo>
                  <a:pt x="2309" y="1094"/>
                  <a:pt x="2315" y="1081"/>
                  <a:pt x="2323" y="1084"/>
                </a:cubicBezTo>
                <a:cubicBezTo>
                  <a:pt x="2333" y="1090"/>
                  <a:pt x="2358" y="1113"/>
                  <a:pt x="2360" y="1099"/>
                </a:cubicBezTo>
                <a:cubicBezTo>
                  <a:pt x="2370" y="1110"/>
                  <a:pt x="2397" y="1116"/>
                  <a:pt x="2403" y="1098"/>
                </a:cubicBezTo>
                <a:cubicBezTo>
                  <a:pt x="2399" y="1098"/>
                  <a:pt x="2391" y="1086"/>
                  <a:pt x="2396" y="1086"/>
                </a:cubicBezTo>
                <a:cubicBezTo>
                  <a:pt x="2435" y="1088"/>
                  <a:pt x="2476" y="1087"/>
                  <a:pt x="2501" y="1100"/>
                </a:cubicBezTo>
                <a:cubicBezTo>
                  <a:pt x="2504" y="1097"/>
                  <a:pt x="2502" y="1089"/>
                  <a:pt x="2510" y="1091"/>
                </a:cubicBezTo>
                <a:cubicBezTo>
                  <a:pt x="2510" y="1095"/>
                  <a:pt x="2509" y="1098"/>
                  <a:pt x="2507" y="1100"/>
                </a:cubicBezTo>
                <a:cubicBezTo>
                  <a:pt x="2517" y="1103"/>
                  <a:pt x="2514" y="1100"/>
                  <a:pt x="2525" y="1100"/>
                </a:cubicBezTo>
                <a:cubicBezTo>
                  <a:pt x="2528" y="1093"/>
                  <a:pt x="2514" y="1087"/>
                  <a:pt x="2522" y="1085"/>
                </a:cubicBezTo>
                <a:cubicBezTo>
                  <a:pt x="2528" y="1091"/>
                  <a:pt x="2535" y="1094"/>
                  <a:pt x="2544" y="1090"/>
                </a:cubicBezTo>
                <a:cubicBezTo>
                  <a:pt x="2547" y="1080"/>
                  <a:pt x="2534" y="1088"/>
                  <a:pt x="2537" y="1078"/>
                </a:cubicBezTo>
                <a:cubicBezTo>
                  <a:pt x="2555" y="1083"/>
                  <a:pt x="2572" y="1089"/>
                  <a:pt x="2584" y="1099"/>
                </a:cubicBezTo>
                <a:cubicBezTo>
                  <a:pt x="2571" y="1070"/>
                  <a:pt x="2591" y="1089"/>
                  <a:pt x="2592" y="1075"/>
                </a:cubicBezTo>
                <a:cubicBezTo>
                  <a:pt x="2600" y="1087"/>
                  <a:pt x="2611" y="1080"/>
                  <a:pt x="2614" y="1093"/>
                </a:cubicBezTo>
                <a:cubicBezTo>
                  <a:pt x="2610" y="1093"/>
                  <a:pt x="2589" y="1092"/>
                  <a:pt x="2599" y="1096"/>
                </a:cubicBezTo>
                <a:cubicBezTo>
                  <a:pt x="2614" y="1105"/>
                  <a:pt x="2626" y="1093"/>
                  <a:pt x="2633" y="1102"/>
                </a:cubicBezTo>
                <a:cubicBezTo>
                  <a:pt x="2622" y="1099"/>
                  <a:pt x="2632" y="1118"/>
                  <a:pt x="2633" y="1123"/>
                </a:cubicBezTo>
                <a:cubicBezTo>
                  <a:pt x="2644" y="1125"/>
                  <a:pt x="2645" y="1116"/>
                  <a:pt x="2654" y="1117"/>
                </a:cubicBezTo>
                <a:cubicBezTo>
                  <a:pt x="2654" y="1109"/>
                  <a:pt x="2648" y="1107"/>
                  <a:pt x="2657" y="1104"/>
                </a:cubicBezTo>
                <a:cubicBezTo>
                  <a:pt x="2658" y="1119"/>
                  <a:pt x="2669" y="1108"/>
                  <a:pt x="2676" y="1120"/>
                </a:cubicBezTo>
                <a:cubicBezTo>
                  <a:pt x="2685" y="1115"/>
                  <a:pt x="2677" y="1107"/>
                  <a:pt x="2691" y="1104"/>
                </a:cubicBezTo>
                <a:cubicBezTo>
                  <a:pt x="2695" y="1105"/>
                  <a:pt x="2697" y="1108"/>
                  <a:pt x="2697" y="1113"/>
                </a:cubicBezTo>
                <a:cubicBezTo>
                  <a:pt x="2708" y="1115"/>
                  <a:pt x="2705" y="1102"/>
                  <a:pt x="2715" y="1104"/>
                </a:cubicBezTo>
                <a:cubicBezTo>
                  <a:pt x="2715" y="1118"/>
                  <a:pt x="2736" y="1112"/>
                  <a:pt x="2740" y="1122"/>
                </a:cubicBezTo>
                <a:cubicBezTo>
                  <a:pt x="2739" y="1117"/>
                  <a:pt x="2748" y="1119"/>
                  <a:pt x="2752" y="1119"/>
                </a:cubicBezTo>
                <a:cubicBezTo>
                  <a:pt x="2752" y="1114"/>
                  <a:pt x="2754" y="1112"/>
                  <a:pt x="2755" y="1109"/>
                </a:cubicBezTo>
                <a:cubicBezTo>
                  <a:pt x="2752" y="1104"/>
                  <a:pt x="2748" y="1099"/>
                  <a:pt x="2746" y="1091"/>
                </a:cubicBezTo>
                <a:cubicBezTo>
                  <a:pt x="2750" y="1091"/>
                  <a:pt x="2750" y="1087"/>
                  <a:pt x="2755" y="1088"/>
                </a:cubicBezTo>
                <a:cubicBezTo>
                  <a:pt x="2756" y="1096"/>
                  <a:pt x="2770" y="1091"/>
                  <a:pt x="2774" y="1097"/>
                </a:cubicBezTo>
                <a:cubicBezTo>
                  <a:pt x="2774" y="1106"/>
                  <a:pt x="2764" y="1106"/>
                  <a:pt x="2768" y="1118"/>
                </a:cubicBezTo>
                <a:cubicBezTo>
                  <a:pt x="2783" y="1123"/>
                  <a:pt x="2779" y="1109"/>
                  <a:pt x="2789" y="1109"/>
                </a:cubicBezTo>
                <a:cubicBezTo>
                  <a:pt x="2792" y="1124"/>
                  <a:pt x="2816" y="1137"/>
                  <a:pt x="2805" y="1152"/>
                </a:cubicBezTo>
                <a:cubicBezTo>
                  <a:pt x="2825" y="1162"/>
                  <a:pt x="2847" y="1170"/>
                  <a:pt x="2863" y="1185"/>
                </a:cubicBezTo>
                <a:cubicBezTo>
                  <a:pt x="2869" y="1217"/>
                  <a:pt x="2920" y="1212"/>
                  <a:pt x="2931" y="1239"/>
                </a:cubicBezTo>
                <a:cubicBezTo>
                  <a:pt x="2942" y="1239"/>
                  <a:pt x="2942" y="1229"/>
                  <a:pt x="2953" y="1230"/>
                </a:cubicBezTo>
                <a:cubicBezTo>
                  <a:pt x="2960" y="1244"/>
                  <a:pt x="2977" y="1244"/>
                  <a:pt x="2990" y="1238"/>
                </a:cubicBezTo>
                <a:cubicBezTo>
                  <a:pt x="2991" y="1248"/>
                  <a:pt x="3005" y="1246"/>
                  <a:pt x="3014" y="1247"/>
                </a:cubicBezTo>
                <a:cubicBezTo>
                  <a:pt x="3013" y="1252"/>
                  <a:pt x="3011" y="1253"/>
                  <a:pt x="3014" y="1257"/>
                </a:cubicBezTo>
                <a:cubicBezTo>
                  <a:pt x="3030" y="1249"/>
                  <a:pt x="3034" y="1269"/>
                  <a:pt x="3051" y="1259"/>
                </a:cubicBezTo>
                <a:cubicBezTo>
                  <a:pt x="3062" y="1276"/>
                  <a:pt x="3090" y="1270"/>
                  <a:pt x="3097" y="1283"/>
                </a:cubicBezTo>
                <a:cubicBezTo>
                  <a:pt x="3095" y="1284"/>
                  <a:pt x="3094" y="1286"/>
                  <a:pt x="3094" y="1289"/>
                </a:cubicBezTo>
                <a:cubicBezTo>
                  <a:pt x="3093" y="1288"/>
                  <a:pt x="3083" y="1282"/>
                  <a:pt x="3082" y="1289"/>
                </a:cubicBezTo>
                <a:cubicBezTo>
                  <a:pt x="3086" y="1297"/>
                  <a:pt x="3092" y="1295"/>
                  <a:pt x="3101" y="1292"/>
                </a:cubicBezTo>
                <a:cubicBezTo>
                  <a:pt x="3094" y="1309"/>
                  <a:pt x="3114" y="1308"/>
                  <a:pt x="3110" y="1323"/>
                </a:cubicBezTo>
                <a:cubicBezTo>
                  <a:pt x="3111" y="1319"/>
                  <a:pt x="3114" y="1318"/>
                  <a:pt x="3116" y="1317"/>
                </a:cubicBezTo>
                <a:cubicBezTo>
                  <a:pt x="3118" y="1318"/>
                  <a:pt x="3124" y="1331"/>
                  <a:pt x="3116" y="1332"/>
                </a:cubicBezTo>
                <a:cubicBezTo>
                  <a:pt x="3109" y="1325"/>
                  <a:pt x="3099" y="1321"/>
                  <a:pt x="3095" y="1311"/>
                </a:cubicBezTo>
                <a:cubicBezTo>
                  <a:pt x="3068" y="1322"/>
                  <a:pt x="3048" y="1301"/>
                  <a:pt x="3024" y="1305"/>
                </a:cubicBezTo>
                <a:cubicBezTo>
                  <a:pt x="3015" y="1291"/>
                  <a:pt x="2997" y="1290"/>
                  <a:pt x="2984" y="1294"/>
                </a:cubicBezTo>
                <a:cubicBezTo>
                  <a:pt x="2965" y="1286"/>
                  <a:pt x="2950" y="1280"/>
                  <a:pt x="2929" y="1276"/>
                </a:cubicBezTo>
                <a:cubicBezTo>
                  <a:pt x="2922" y="1265"/>
                  <a:pt x="2928" y="1255"/>
                  <a:pt x="2907" y="1255"/>
                </a:cubicBezTo>
                <a:cubicBezTo>
                  <a:pt x="2902" y="1281"/>
                  <a:pt x="2865" y="1261"/>
                  <a:pt x="2840" y="1259"/>
                </a:cubicBezTo>
                <a:cubicBezTo>
                  <a:pt x="2853" y="1275"/>
                  <a:pt x="2858" y="1284"/>
                  <a:pt x="2865" y="1304"/>
                </a:cubicBezTo>
                <a:cubicBezTo>
                  <a:pt x="2857" y="1323"/>
                  <a:pt x="2845" y="1341"/>
                  <a:pt x="2825" y="1326"/>
                </a:cubicBezTo>
                <a:cubicBezTo>
                  <a:pt x="2826" y="1338"/>
                  <a:pt x="2829" y="1335"/>
                  <a:pt x="2825" y="1345"/>
                </a:cubicBezTo>
                <a:cubicBezTo>
                  <a:pt x="2834" y="1341"/>
                  <a:pt x="2837" y="1343"/>
                  <a:pt x="2841" y="1350"/>
                </a:cubicBezTo>
                <a:cubicBezTo>
                  <a:pt x="2832" y="1351"/>
                  <a:pt x="2832" y="1351"/>
                  <a:pt x="2832" y="1351"/>
                </a:cubicBezTo>
                <a:cubicBezTo>
                  <a:pt x="2832" y="1383"/>
                  <a:pt x="2872" y="1362"/>
                  <a:pt x="2878" y="1384"/>
                </a:cubicBezTo>
                <a:cubicBezTo>
                  <a:pt x="2874" y="1383"/>
                  <a:pt x="2856" y="1384"/>
                  <a:pt x="2866" y="1387"/>
                </a:cubicBezTo>
                <a:cubicBezTo>
                  <a:pt x="2876" y="1384"/>
                  <a:pt x="2876" y="1391"/>
                  <a:pt x="2875" y="1399"/>
                </a:cubicBezTo>
                <a:cubicBezTo>
                  <a:pt x="2894" y="1404"/>
                  <a:pt x="2899" y="1409"/>
                  <a:pt x="2912" y="1417"/>
                </a:cubicBezTo>
                <a:cubicBezTo>
                  <a:pt x="2922" y="1405"/>
                  <a:pt x="2943" y="1419"/>
                  <a:pt x="2940" y="1426"/>
                </a:cubicBezTo>
                <a:cubicBezTo>
                  <a:pt x="2952" y="1425"/>
                  <a:pt x="2950" y="1410"/>
                  <a:pt x="2961" y="1407"/>
                </a:cubicBezTo>
                <a:cubicBezTo>
                  <a:pt x="2961" y="1426"/>
                  <a:pt x="2961" y="1426"/>
                  <a:pt x="2961" y="1426"/>
                </a:cubicBezTo>
                <a:cubicBezTo>
                  <a:pt x="2986" y="1430"/>
                  <a:pt x="2991" y="1454"/>
                  <a:pt x="3017" y="1437"/>
                </a:cubicBezTo>
                <a:cubicBezTo>
                  <a:pt x="3031" y="1456"/>
                  <a:pt x="3052" y="1445"/>
                  <a:pt x="3072" y="1443"/>
                </a:cubicBezTo>
                <a:cubicBezTo>
                  <a:pt x="3076" y="1452"/>
                  <a:pt x="3081" y="1461"/>
                  <a:pt x="3084" y="1470"/>
                </a:cubicBezTo>
                <a:cubicBezTo>
                  <a:pt x="3089" y="1470"/>
                  <a:pt x="3103" y="1469"/>
                  <a:pt x="3112" y="1464"/>
                </a:cubicBezTo>
                <a:cubicBezTo>
                  <a:pt x="3114" y="1468"/>
                  <a:pt x="3108" y="1480"/>
                  <a:pt x="3115" y="1479"/>
                </a:cubicBezTo>
                <a:cubicBezTo>
                  <a:pt x="3115" y="1474"/>
                  <a:pt x="3118" y="1472"/>
                  <a:pt x="3124" y="1473"/>
                </a:cubicBezTo>
                <a:cubicBezTo>
                  <a:pt x="3124" y="1479"/>
                  <a:pt x="3128" y="1480"/>
                  <a:pt x="3127" y="1485"/>
                </a:cubicBezTo>
                <a:cubicBezTo>
                  <a:pt x="3140" y="1480"/>
                  <a:pt x="3145" y="1486"/>
                  <a:pt x="3155" y="1482"/>
                </a:cubicBezTo>
                <a:cubicBezTo>
                  <a:pt x="3156" y="1486"/>
                  <a:pt x="3159" y="1487"/>
                  <a:pt x="3158" y="1494"/>
                </a:cubicBezTo>
                <a:cubicBezTo>
                  <a:pt x="3177" y="1491"/>
                  <a:pt x="3182" y="1497"/>
                  <a:pt x="3201" y="1490"/>
                </a:cubicBezTo>
                <a:cubicBezTo>
                  <a:pt x="3232" y="1498"/>
                  <a:pt x="3239" y="1530"/>
                  <a:pt x="3257" y="1551"/>
                </a:cubicBezTo>
                <a:cubicBezTo>
                  <a:pt x="3264" y="1550"/>
                  <a:pt x="3269" y="1547"/>
                  <a:pt x="3275" y="1545"/>
                </a:cubicBezTo>
                <a:cubicBezTo>
                  <a:pt x="3288" y="1563"/>
                  <a:pt x="3323" y="1559"/>
                  <a:pt x="3337" y="1578"/>
                </a:cubicBezTo>
                <a:cubicBezTo>
                  <a:pt x="3343" y="1578"/>
                  <a:pt x="3359" y="1573"/>
                  <a:pt x="3364" y="1577"/>
                </a:cubicBezTo>
                <a:cubicBezTo>
                  <a:pt x="3364" y="1582"/>
                  <a:pt x="3357" y="1580"/>
                  <a:pt x="3358" y="1587"/>
                </a:cubicBezTo>
                <a:cubicBezTo>
                  <a:pt x="3361" y="1593"/>
                  <a:pt x="3374" y="1589"/>
                  <a:pt x="3374" y="1599"/>
                </a:cubicBezTo>
                <a:cubicBezTo>
                  <a:pt x="3383" y="1593"/>
                  <a:pt x="3389" y="1599"/>
                  <a:pt x="3395" y="1595"/>
                </a:cubicBezTo>
                <a:cubicBezTo>
                  <a:pt x="3399" y="1606"/>
                  <a:pt x="3422" y="1623"/>
                  <a:pt x="3426" y="1613"/>
                </a:cubicBezTo>
                <a:cubicBezTo>
                  <a:pt x="3423" y="1609"/>
                  <a:pt x="3417" y="1606"/>
                  <a:pt x="3417" y="1598"/>
                </a:cubicBezTo>
                <a:cubicBezTo>
                  <a:pt x="3419" y="1594"/>
                  <a:pt x="3421" y="1588"/>
                  <a:pt x="3429" y="1589"/>
                </a:cubicBezTo>
                <a:cubicBezTo>
                  <a:pt x="3426" y="1600"/>
                  <a:pt x="3437" y="1597"/>
                  <a:pt x="3435" y="1607"/>
                </a:cubicBezTo>
                <a:cubicBezTo>
                  <a:pt x="3458" y="1610"/>
                  <a:pt x="3489" y="1583"/>
                  <a:pt x="3500" y="1612"/>
                </a:cubicBezTo>
                <a:cubicBezTo>
                  <a:pt x="3494" y="1617"/>
                  <a:pt x="3483" y="1616"/>
                  <a:pt x="3478" y="1622"/>
                </a:cubicBezTo>
                <a:cubicBezTo>
                  <a:pt x="3486" y="1635"/>
                  <a:pt x="3497" y="1628"/>
                  <a:pt x="3500" y="1643"/>
                </a:cubicBezTo>
                <a:cubicBezTo>
                  <a:pt x="3512" y="1644"/>
                  <a:pt x="3511" y="1633"/>
                  <a:pt x="3518" y="1631"/>
                </a:cubicBezTo>
                <a:cubicBezTo>
                  <a:pt x="3521" y="1644"/>
                  <a:pt x="3530" y="1650"/>
                  <a:pt x="3540" y="1655"/>
                </a:cubicBezTo>
                <a:cubicBezTo>
                  <a:pt x="3540" y="1649"/>
                  <a:pt x="3543" y="1648"/>
                  <a:pt x="3549" y="1649"/>
                </a:cubicBezTo>
                <a:cubicBezTo>
                  <a:pt x="3552" y="1639"/>
                  <a:pt x="3541" y="1642"/>
                  <a:pt x="3540" y="1636"/>
                </a:cubicBezTo>
                <a:cubicBezTo>
                  <a:pt x="3544" y="1632"/>
                  <a:pt x="3552" y="1630"/>
                  <a:pt x="3558" y="1627"/>
                </a:cubicBezTo>
                <a:cubicBezTo>
                  <a:pt x="3562" y="1634"/>
                  <a:pt x="3569" y="1639"/>
                  <a:pt x="3574" y="1645"/>
                </a:cubicBezTo>
                <a:cubicBezTo>
                  <a:pt x="3578" y="1643"/>
                  <a:pt x="3574" y="1633"/>
                  <a:pt x="3580" y="1633"/>
                </a:cubicBezTo>
                <a:cubicBezTo>
                  <a:pt x="3587" y="1640"/>
                  <a:pt x="3597" y="1655"/>
                  <a:pt x="3607" y="1642"/>
                </a:cubicBezTo>
                <a:cubicBezTo>
                  <a:pt x="3615" y="1648"/>
                  <a:pt x="3612" y="1664"/>
                  <a:pt x="3626" y="1663"/>
                </a:cubicBezTo>
                <a:cubicBezTo>
                  <a:pt x="3625" y="1652"/>
                  <a:pt x="3652" y="1661"/>
                  <a:pt x="3644" y="1672"/>
                </a:cubicBezTo>
                <a:cubicBezTo>
                  <a:pt x="3653" y="1669"/>
                  <a:pt x="3652" y="1676"/>
                  <a:pt x="3660" y="1675"/>
                </a:cubicBezTo>
                <a:cubicBezTo>
                  <a:pt x="3657" y="1662"/>
                  <a:pt x="3656" y="1661"/>
                  <a:pt x="3666" y="1656"/>
                </a:cubicBezTo>
                <a:cubicBezTo>
                  <a:pt x="3640" y="1639"/>
                  <a:pt x="3628" y="1606"/>
                  <a:pt x="3591" y="1593"/>
                </a:cubicBezTo>
                <a:cubicBezTo>
                  <a:pt x="3601" y="1594"/>
                  <a:pt x="3599" y="1585"/>
                  <a:pt x="3607" y="1584"/>
                </a:cubicBezTo>
                <a:cubicBezTo>
                  <a:pt x="3612" y="1591"/>
                  <a:pt x="3618" y="1597"/>
                  <a:pt x="3625" y="1602"/>
                </a:cubicBezTo>
                <a:cubicBezTo>
                  <a:pt x="3627" y="1592"/>
                  <a:pt x="3616" y="1595"/>
                  <a:pt x="3619" y="1583"/>
                </a:cubicBezTo>
                <a:cubicBezTo>
                  <a:pt x="3623" y="1587"/>
                  <a:pt x="3630" y="1587"/>
                  <a:pt x="3637" y="1586"/>
                </a:cubicBezTo>
                <a:cubicBezTo>
                  <a:pt x="3640" y="1571"/>
                  <a:pt x="3648" y="1562"/>
                  <a:pt x="3658" y="1562"/>
                </a:cubicBezTo>
                <a:cubicBezTo>
                  <a:pt x="3646" y="1510"/>
                  <a:pt x="3594" y="1511"/>
                  <a:pt x="3559" y="1474"/>
                </a:cubicBezTo>
                <a:cubicBezTo>
                  <a:pt x="3557" y="1485"/>
                  <a:pt x="3556" y="1488"/>
                  <a:pt x="3560" y="1495"/>
                </a:cubicBezTo>
                <a:cubicBezTo>
                  <a:pt x="3576" y="1494"/>
                  <a:pt x="3579" y="1506"/>
                  <a:pt x="3586" y="1515"/>
                </a:cubicBezTo>
                <a:cubicBezTo>
                  <a:pt x="3586" y="1515"/>
                  <a:pt x="3587" y="1516"/>
                  <a:pt x="3587" y="1516"/>
                </a:cubicBezTo>
                <a:cubicBezTo>
                  <a:pt x="3587" y="1516"/>
                  <a:pt x="3586" y="1515"/>
                  <a:pt x="3586" y="1515"/>
                </a:cubicBezTo>
                <a:cubicBezTo>
                  <a:pt x="3572" y="1502"/>
                  <a:pt x="3535" y="1522"/>
                  <a:pt x="3532" y="1493"/>
                </a:cubicBezTo>
                <a:cubicBezTo>
                  <a:pt x="3522" y="1494"/>
                  <a:pt x="3510" y="1515"/>
                  <a:pt x="3501" y="1499"/>
                </a:cubicBezTo>
                <a:cubicBezTo>
                  <a:pt x="3503" y="1495"/>
                  <a:pt x="3505" y="1492"/>
                  <a:pt x="3507" y="1490"/>
                </a:cubicBezTo>
                <a:cubicBezTo>
                  <a:pt x="3505" y="1498"/>
                  <a:pt x="3514" y="1496"/>
                  <a:pt x="3517" y="1499"/>
                </a:cubicBezTo>
                <a:cubicBezTo>
                  <a:pt x="3519" y="1492"/>
                  <a:pt x="3526" y="1490"/>
                  <a:pt x="3526" y="1480"/>
                </a:cubicBezTo>
                <a:cubicBezTo>
                  <a:pt x="3516" y="1473"/>
                  <a:pt x="3502" y="1470"/>
                  <a:pt x="3498" y="1456"/>
                </a:cubicBezTo>
                <a:cubicBezTo>
                  <a:pt x="3500" y="1441"/>
                  <a:pt x="3520" y="1444"/>
                  <a:pt x="3522" y="1428"/>
                </a:cubicBezTo>
                <a:cubicBezTo>
                  <a:pt x="3525" y="1434"/>
                  <a:pt x="3531" y="1436"/>
                  <a:pt x="3528" y="1447"/>
                </a:cubicBezTo>
                <a:cubicBezTo>
                  <a:pt x="3538" y="1446"/>
                  <a:pt x="3539" y="1455"/>
                  <a:pt x="3550" y="1453"/>
                </a:cubicBezTo>
                <a:cubicBezTo>
                  <a:pt x="3550" y="1432"/>
                  <a:pt x="3563" y="1459"/>
                  <a:pt x="3565" y="1440"/>
                </a:cubicBezTo>
                <a:cubicBezTo>
                  <a:pt x="3565" y="1449"/>
                  <a:pt x="3565" y="1449"/>
                  <a:pt x="3565" y="1449"/>
                </a:cubicBezTo>
                <a:cubicBezTo>
                  <a:pt x="3576" y="1446"/>
                  <a:pt x="3582" y="1454"/>
                  <a:pt x="3587" y="1449"/>
                </a:cubicBezTo>
                <a:cubicBezTo>
                  <a:pt x="3573" y="1435"/>
                  <a:pt x="3546" y="1435"/>
                  <a:pt x="3543" y="1410"/>
                </a:cubicBezTo>
                <a:cubicBezTo>
                  <a:pt x="3553" y="1412"/>
                  <a:pt x="3554" y="1406"/>
                  <a:pt x="3562" y="1406"/>
                </a:cubicBezTo>
                <a:cubicBezTo>
                  <a:pt x="3589" y="1434"/>
                  <a:pt x="3646" y="1453"/>
                  <a:pt x="3685" y="1479"/>
                </a:cubicBezTo>
                <a:cubicBezTo>
                  <a:pt x="3675" y="1476"/>
                  <a:pt x="3676" y="1483"/>
                  <a:pt x="3670" y="1485"/>
                </a:cubicBezTo>
                <a:cubicBezTo>
                  <a:pt x="3664" y="1479"/>
                  <a:pt x="3658" y="1472"/>
                  <a:pt x="3645" y="1473"/>
                </a:cubicBezTo>
                <a:cubicBezTo>
                  <a:pt x="3645" y="1477"/>
                  <a:pt x="3644" y="1480"/>
                  <a:pt x="3642" y="1482"/>
                </a:cubicBezTo>
                <a:cubicBezTo>
                  <a:pt x="3664" y="1477"/>
                  <a:pt x="3671" y="1502"/>
                  <a:pt x="3682" y="1497"/>
                </a:cubicBezTo>
                <a:cubicBezTo>
                  <a:pt x="3670" y="1484"/>
                  <a:pt x="3701" y="1481"/>
                  <a:pt x="3691" y="1469"/>
                </a:cubicBezTo>
                <a:cubicBezTo>
                  <a:pt x="3697" y="1469"/>
                  <a:pt x="3695" y="1478"/>
                  <a:pt x="3703" y="1475"/>
                </a:cubicBezTo>
                <a:cubicBezTo>
                  <a:pt x="3704" y="1460"/>
                  <a:pt x="3689" y="1461"/>
                  <a:pt x="3688" y="1448"/>
                </a:cubicBezTo>
                <a:cubicBezTo>
                  <a:pt x="3703" y="1448"/>
                  <a:pt x="3707" y="1460"/>
                  <a:pt x="3716" y="1466"/>
                </a:cubicBezTo>
                <a:cubicBezTo>
                  <a:pt x="3711" y="1457"/>
                  <a:pt x="3718" y="1455"/>
                  <a:pt x="3712" y="1448"/>
                </a:cubicBezTo>
                <a:cubicBezTo>
                  <a:pt x="3737" y="1444"/>
                  <a:pt x="3738" y="1429"/>
                  <a:pt x="3755" y="1429"/>
                </a:cubicBezTo>
                <a:cubicBezTo>
                  <a:pt x="3737" y="1417"/>
                  <a:pt x="3704" y="1392"/>
                  <a:pt x="3687" y="1399"/>
                </a:cubicBezTo>
                <a:close/>
                <a:moveTo>
                  <a:pt x="552" y="605"/>
                </a:moveTo>
                <a:cubicBezTo>
                  <a:pt x="548" y="604"/>
                  <a:pt x="551" y="596"/>
                  <a:pt x="546" y="596"/>
                </a:cubicBezTo>
                <a:cubicBezTo>
                  <a:pt x="548" y="592"/>
                  <a:pt x="553" y="590"/>
                  <a:pt x="558" y="590"/>
                </a:cubicBezTo>
                <a:cubicBezTo>
                  <a:pt x="558" y="597"/>
                  <a:pt x="563" y="599"/>
                  <a:pt x="568" y="602"/>
                </a:cubicBezTo>
                <a:cubicBezTo>
                  <a:pt x="565" y="613"/>
                  <a:pt x="550" y="589"/>
                  <a:pt x="552" y="605"/>
                </a:cubicBezTo>
                <a:close/>
                <a:moveTo>
                  <a:pt x="773" y="363"/>
                </a:moveTo>
                <a:cubicBezTo>
                  <a:pt x="772" y="356"/>
                  <a:pt x="773" y="352"/>
                  <a:pt x="776" y="348"/>
                </a:cubicBezTo>
                <a:cubicBezTo>
                  <a:pt x="766" y="356"/>
                  <a:pt x="755" y="347"/>
                  <a:pt x="748" y="342"/>
                </a:cubicBezTo>
                <a:cubicBezTo>
                  <a:pt x="747" y="347"/>
                  <a:pt x="745" y="342"/>
                  <a:pt x="745" y="339"/>
                </a:cubicBezTo>
                <a:cubicBezTo>
                  <a:pt x="771" y="339"/>
                  <a:pt x="790" y="345"/>
                  <a:pt x="806" y="332"/>
                </a:cubicBezTo>
                <a:cubicBezTo>
                  <a:pt x="813" y="333"/>
                  <a:pt x="815" y="338"/>
                  <a:pt x="819" y="341"/>
                </a:cubicBezTo>
                <a:cubicBezTo>
                  <a:pt x="826" y="342"/>
                  <a:pt x="829" y="339"/>
                  <a:pt x="828" y="332"/>
                </a:cubicBezTo>
                <a:cubicBezTo>
                  <a:pt x="838" y="335"/>
                  <a:pt x="836" y="331"/>
                  <a:pt x="843" y="335"/>
                </a:cubicBezTo>
                <a:cubicBezTo>
                  <a:pt x="847" y="345"/>
                  <a:pt x="845" y="343"/>
                  <a:pt x="840" y="350"/>
                </a:cubicBezTo>
                <a:cubicBezTo>
                  <a:pt x="840" y="357"/>
                  <a:pt x="851" y="352"/>
                  <a:pt x="856" y="353"/>
                </a:cubicBezTo>
                <a:cubicBezTo>
                  <a:pt x="835" y="371"/>
                  <a:pt x="799" y="368"/>
                  <a:pt x="773" y="363"/>
                </a:cubicBezTo>
                <a:close/>
                <a:moveTo>
                  <a:pt x="1001" y="692"/>
                </a:moveTo>
                <a:cubicBezTo>
                  <a:pt x="995" y="677"/>
                  <a:pt x="972" y="680"/>
                  <a:pt x="961" y="671"/>
                </a:cubicBezTo>
                <a:cubicBezTo>
                  <a:pt x="957" y="657"/>
                  <a:pt x="974" y="676"/>
                  <a:pt x="976" y="664"/>
                </a:cubicBezTo>
                <a:cubicBezTo>
                  <a:pt x="980" y="666"/>
                  <a:pt x="982" y="671"/>
                  <a:pt x="982" y="677"/>
                </a:cubicBezTo>
                <a:cubicBezTo>
                  <a:pt x="995" y="666"/>
                  <a:pt x="1016" y="682"/>
                  <a:pt x="1001" y="692"/>
                </a:cubicBezTo>
                <a:close/>
                <a:moveTo>
                  <a:pt x="1007" y="673"/>
                </a:moveTo>
                <a:cubicBezTo>
                  <a:pt x="1007" y="662"/>
                  <a:pt x="1017" y="661"/>
                  <a:pt x="1025" y="664"/>
                </a:cubicBezTo>
                <a:cubicBezTo>
                  <a:pt x="1022" y="670"/>
                  <a:pt x="1016" y="673"/>
                  <a:pt x="1007" y="673"/>
                </a:cubicBezTo>
                <a:close/>
                <a:moveTo>
                  <a:pt x="1068" y="654"/>
                </a:moveTo>
                <a:cubicBezTo>
                  <a:pt x="1058" y="654"/>
                  <a:pt x="1058" y="654"/>
                  <a:pt x="1058" y="654"/>
                </a:cubicBezTo>
                <a:cubicBezTo>
                  <a:pt x="1056" y="646"/>
                  <a:pt x="1064" y="648"/>
                  <a:pt x="1064" y="642"/>
                </a:cubicBezTo>
                <a:cubicBezTo>
                  <a:pt x="1073" y="644"/>
                  <a:pt x="1068" y="646"/>
                  <a:pt x="1068" y="654"/>
                </a:cubicBezTo>
                <a:close/>
                <a:moveTo>
                  <a:pt x="790" y="1270"/>
                </a:moveTo>
                <a:cubicBezTo>
                  <a:pt x="802" y="1270"/>
                  <a:pt x="802" y="1270"/>
                  <a:pt x="802" y="1270"/>
                </a:cubicBezTo>
                <a:cubicBezTo>
                  <a:pt x="805" y="1282"/>
                  <a:pt x="788" y="1282"/>
                  <a:pt x="790" y="1270"/>
                </a:cubicBezTo>
                <a:close/>
                <a:moveTo>
                  <a:pt x="805" y="1227"/>
                </a:moveTo>
                <a:cubicBezTo>
                  <a:pt x="789" y="1239"/>
                  <a:pt x="768" y="1220"/>
                  <a:pt x="743" y="1222"/>
                </a:cubicBezTo>
                <a:cubicBezTo>
                  <a:pt x="743" y="1197"/>
                  <a:pt x="723" y="1193"/>
                  <a:pt x="715" y="1176"/>
                </a:cubicBezTo>
                <a:cubicBezTo>
                  <a:pt x="711" y="1184"/>
                  <a:pt x="700" y="1173"/>
                  <a:pt x="700" y="1179"/>
                </a:cubicBezTo>
                <a:cubicBezTo>
                  <a:pt x="690" y="1176"/>
                  <a:pt x="699" y="1169"/>
                  <a:pt x="691" y="1161"/>
                </a:cubicBezTo>
                <a:cubicBezTo>
                  <a:pt x="682" y="1164"/>
                  <a:pt x="695" y="1169"/>
                  <a:pt x="691" y="1176"/>
                </a:cubicBezTo>
                <a:cubicBezTo>
                  <a:pt x="677" y="1166"/>
                  <a:pt x="677" y="1172"/>
                  <a:pt x="663" y="1171"/>
                </a:cubicBezTo>
                <a:cubicBezTo>
                  <a:pt x="672" y="1159"/>
                  <a:pt x="649" y="1151"/>
                  <a:pt x="641" y="1156"/>
                </a:cubicBezTo>
                <a:cubicBezTo>
                  <a:pt x="646" y="1142"/>
                  <a:pt x="641" y="1138"/>
                  <a:pt x="626" y="1137"/>
                </a:cubicBezTo>
                <a:cubicBezTo>
                  <a:pt x="626" y="1127"/>
                  <a:pt x="637" y="1128"/>
                  <a:pt x="647" y="1128"/>
                </a:cubicBezTo>
                <a:cubicBezTo>
                  <a:pt x="647" y="1136"/>
                  <a:pt x="652" y="1134"/>
                  <a:pt x="647" y="1140"/>
                </a:cubicBezTo>
                <a:cubicBezTo>
                  <a:pt x="650" y="1147"/>
                  <a:pt x="666" y="1148"/>
                  <a:pt x="672" y="1143"/>
                </a:cubicBezTo>
                <a:cubicBezTo>
                  <a:pt x="670" y="1135"/>
                  <a:pt x="666" y="1130"/>
                  <a:pt x="663" y="1125"/>
                </a:cubicBezTo>
                <a:cubicBezTo>
                  <a:pt x="671" y="1123"/>
                  <a:pt x="672" y="1117"/>
                  <a:pt x="681" y="1124"/>
                </a:cubicBezTo>
                <a:cubicBezTo>
                  <a:pt x="680" y="1113"/>
                  <a:pt x="660" y="1109"/>
                  <a:pt x="641" y="1103"/>
                </a:cubicBezTo>
                <a:cubicBezTo>
                  <a:pt x="636" y="1088"/>
                  <a:pt x="629" y="1074"/>
                  <a:pt x="622" y="1061"/>
                </a:cubicBezTo>
                <a:cubicBezTo>
                  <a:pt x="625" y="1052"/>
                  <a:pt x="635" y="1049"/>
                  <a:pt x="631" y="1033"/>
                </a:cubicBezTo>
                <a:cubicBezTo>
                  <a:pt x="642" y="1035"/>
                  <a:pt x="645" y="1029"/>
                  <a:pt x="655" y="1030"/>
                </a:cubicBezTo>
                <a:cubicBezTo>
                  <a:pt x="662" y="1044"/>
                  <a:pt x="673" y="1055"/>
                  <a:pt x="683" y="1066"/>
                </a:cubicBezTo>
                <a:cubicBezTo>
                  <a:pt x="690" y="1067"/>
                  <a:pt x="685" y="1055"/>
                  <a:pt x="686" y="1051"/>
                </a:cubicBezTo>
                <a:cubicBezTo>
                  <a:pt x="687" y="1054"/>
                  <a:pt x="701" y="1054"/>
                  <a:pt x="692" y="1051"/>
                </a:cubicBezTo>
                <a:cubicBezTo>
                  <a:pt x="699" y="1041"/>
                  <a:pt x="701" y="1060"/>
                  <a:pt x="711" y="1057"/>
                </a:cubicBezTo>
                <a:cubicBezTo>
                  <a:pt x="697" y="1064"/>
                  <a:pt x="713" y="1073"/>
                  <a:pt x="720" y="1078"/>
                </a:cubicBezTo>
                <a:cubicBezTo>
                  <a:pt x="726" y="1068"/>
                  <a:pt x="730" y="1078"/>
                  <a:pt x="739" y="1078"/>
                </a:cubicBezTo>
                <a:cubicBezTo>
                  <a:pt x="729" y="1082"/>
                  <a:pt x="725" y="1088"/>
                  <a:pt x="717" y="1087"/>
                </a:cubicBezTo>
                <a:cubicBezTo>
                  <a:pt x="709" y="1105"/>
                  <a:pt x="727" y="1100"/>
                  <a:pt x="727" y="1118"/>
                </a:cubicBezTo>
                <a:cubicBezTo>
                  <a:pt x="736" y="1118"/>
                  <a:pt x="742" y="1120"/>
                  <a:pt x="745" y="1127"/>
                </a:cubicBezTo>
                <a:cubicBezTo>
                  <a:pt x="749" y="1137"/>
                  <a:pt x="735" y="1129"/>
                  <a:pt x="739" y="1139"/>
                </a:cubicBezTo>
                <a:cubicBezTo>
                  <a:pt x="742" y="1147"/>
                  <a:pt x="751" y="1133"/>
                  <a:pt x="752" y="1145"/>
                </a:cubicBezTo>
                <a:cubicBezTo>
                  <a:pt x="757" y="1142"/>
                  <a:pt x="755" y="1133"/>
                  <a:pt x="767" y="1136"/>
                </a:cubicBezTo>
                <a:cubicBezTo>
                  <a:pt x="763" y="1149"/>
                  <a:pt x="773" y="1148"/>
                  <a:pt x="779" y="1151"/>
                </a:cubicBezTo>
                <a:cubicBezTo>
                  <a:pt x="770" y="1157"/>
                  <a:pt x="777" y="1166"/>
                  <a:pt x="773" y="1172"/>
                </a:cubicBezTo>
                <a:cubicBezTo>
                  <a:pt x="784" y="1168"/>
                  <a:pt x="799" y="1184"/>
                  <a:pt x="801" y="1169"/>
                </a:cubicBezTo>
                <a:cubicBezTo>
                  <a:pt x="811" y="1169"/>
                  <a:pt x="812" y="1178"/>
                  <a:pt x="816" y="1184"/>
                </a:cubicBezTo>
                <a:cubicBezTo>
                  <a:pt x="823" y="1180"/>
                  <a:pt x="820" y="1167"/>
                  <a:pt x="835" y="1172"/>
                </a:cubicBezTo>
                <a:cubicBezTo>
                  <a:pt x="837" y="1187"/>
                  <a:pt x="824" y="1187"/>
                  <a:pt x="832" y="1199"/>
                </a:cubicBezTo>
                <a:cubicBezTo>
                  <a:pt x="823" y="1199"/>
                  <a:pt x="823" y="1199"/>
                  <a:pt x="823" y="1199"/>
                </a:cubicBezTo>
                <a:cubicBezTo>
                  <a:pt x="823" y="1204"/>
                  <a:pt x="824" y="1211"/>
                  <a:pt x="820" y="1212"/>
                </a:cubicBezTo>
                <a:cubicBezTo>
                  <a:pt x="840" y="1221"/>
                  <a:pt x="855" y="1248"/>
                  <a:pt x="857" y="1266"/>
                </a:cubicBezTo>
                <a:cubicBezTo>
                  <a:pt x="842" y="1246"/>
                  <a:pt x="797" y="1260"/>
                  <a:pt x="805" y="1227"/>
                </a:cubicBezTo>
                <a:close/>
                <a:moveTo>
                  <a:pt x="979" y="1231"/>
                </a:moveTo>
                <a:cubicBezTo>
                  <a:pt x="959" y="1225"/>
                  <a:pt x="961" y="1216"/>
                  <a:pt x="951" y="1201"/>
                </a:cubicBezTo>
                <a:cubicBezTo>
                  <a:pt x="958" y="1202"/>
                  <a:pt x="958" y="1209"/>
                  <a:pt x="964" y="1210"/>
                </a:cubicBezTo>
                <a:cubicBezTo>
                  <a:pt x="972" y="1207"/>
                  <a:pt x="956" y="1204"/>
                  <a:pt x="961" y="1195"/>
                </a:cubicBezTo>
                <a:cubicBezTo>
                  <a:pt x="979" y="1203"/>
                  <a:pt x="997" y="1194"/>
                  <a:pt x="1007" y="1213"/>
                </a:cubicBezTo>
                <a:cubicBezTo>
                  <a:pt x="988" y="1210"/>
                  <a:pt x="975" y="1212"/>
                  <a:pt x="979" y="1231"/>
                </a:cubicBezTo>
                <a:close/>
                <a:moveTo>
                  <a:pt x="1053" y="1258"/>
                </a:moveTo>
                <a:cubicBezTo>
                  <a:pt x="1044" y="1256"/>
                  <a:pt x="1047" y="1256"/>
                  <a:pt x="1038" y="1258"/>
                </a:cubicBezTo>
                <a:cubicBezTo>
                  <a:pt x="1035" y="1248"/>
                  <a:pt x="1043" y="1249"/>
                  <a:pt x="1044" y="1243"/>
                </a:cubicBezTo>
                <a:cubicBezTo>
                  <a:pt x="1046" y="1244"/>
                  <a:pt x="1049" y="1246"/>
                  <a:pt x="1053" y="1246"/>
                </a:cubicBezTo>
                <a:cubicBezTo>
                  <a:pt x="1048" y="1252"/>
                  <a:pt x="1053" y="1250"/>
                  <a:pt x="1053" y="1258"/>
                </a:cubicBezTo>
                <a:close/>
                <a:moveTo>
                  <a:pt x="1117" y="902"/>
                </a:moveTo>
                <a:cubicBezTo>
                  <a:pt x="1118" y="899"/>
                  <a:pt x="1120" y="897"/>
                  <a:pt x="1119" y="893"/>
                </a:cubicBezTo>
                <a:cubicBezTo>
                  <a:pt x="1136" y="897"/>
                  <a:pt x="1133" y="893"/>
                  <a:pt x="1135" y="883"/>
                </a:cubicBezTo>
                <a:cubicBezTo>
                  <a:pt x="1146" y="885"/>
                  <a:pt x="1151" y="893"/>
                  <a:pt x="1159" y="898"/>
                </a:cubicBezTo>
                <a:cubicBezTo>
                  <a:pt x="1152" y="905"/>
                  <a:pt x="1126" y="905"/>
                  <a:pt x="1117" y="902"/>
                </a:cubicBezTo>
                <a:close/>
                <a:moveTo>
                  <a:pt x="1279" y="912"/>
                </a:moveTo>
                <a:cubicBezTo>
                  <a:pt x="1249" y="896"/>
                  <a:pt x="1212" y="923"/>
                  <a:pt x="1190" y="895"/>
                </a:cubicBezTo>
                <a:cubicBezTo>
                  <a:pt x="1190" y="879"/>
                  <a:pt x="1204" y="861"/>
                  <a:pt x="1226" y="870"/>
                </a:cubicBezTo>
                <a:cubicBezTo>
                  <a:pt x="1231" y="865"/>
                  <a:pt x="1235" y="860"/>
                  <a:pt x="1239" y="854"/>
                </a:cubicBezTo>
                <a:cubicBezTo>
                  <a:pt x="1241" y="856"/>
                  <a:pt x="1244" y="858"/>
                  <a:pt x="1248" y="857"/>
                </a:cubicBezTo>
                <a:cubicBezTo>
                  <a:pt x="1248" y="876"/>
                  <a:pt x="1248" y="876"/>
                  <a:pt x="1248" y="876"/>
                </a:cubicBezTo>
                <a:cubicBezTo>
                  <a:pt x="1259" y="857"/>
                  <a:pt x="1254" y="886"/>
                  <a:pt x="1279" y="878"/>
                </a:cubicBezTo>
                <a:cubicBezTo>
                  <a:pt x="1270" y="896"/>
                  <a:pt x="1280" y="902"/>
                  <a:pt x="1279" y="912"/>
                </a:cubicBezTo>
                <a:close/>
                <a:moveTo>
                  <a:pt x="1469" y="1180"/>
                </a:moveTo>
                <a:cubicBezTo>
                  <a:pt x="1465" y="1188"/>
                  <a:pt x="1456" y="1185"/>
                  <a:pt x="1451" y="1180"/>
                </a:cubicBezTo>
                <a:cubicBezTo>
                  <a:pt x="1452" y="1173"/>
                  <a:pt x="1467" y="1177"/>
                  <a:pt x="1469" y="1180"/>
                </a:cubicBezTo>
                <a:close/>
                <a:moveTo>
                  <a:pt x="1343" y="872"/>
                </a:moveTo>
                <a:cubicBezTo>
                  <a:pt x="1342" y="883"/>
                  <a:pt x="1333" y="886"/>
                  <a:pt x="1322" y="887"/>
                </a:cubicBezTo>
                <a:cubicBezTo>
                  <a:pt x="1321" y="870"/>
                  <a:pt x="1312" y="862"/>
                  <a:pt x="1300" y="857"/>
                </a:cubicBezTo>
                <a:cubicBezTo>
                  <a:pt x="1310" y="845"/>
                  <a:pt x="1315" y="864"/>
                  <a:pt x="1327" y="859"/>
                </a:cubicBezTo>
                <a:cubicBezTo>
                  <a:pt x="1327" y="852"/>
                  <a:pt x="1322" y="850"/>
                  <a:pt x="1327" y="844"/>
                </a:cubicBezTo>
                <a:cubicBezTo>
                  <a:pt x="1333" y="844"/>
                  <a:pt x="1334" y="848"/>
                  <a:pt x="1340" y="847"/>
                </a:cubicBezTo>
                <a:cubicBezTo>
                  <a:pt x="1336" y="852"/>
                  <a:pt x="1336" y="855"/>
                  <a:pt x="1343" y="856"/>
                </a:cubicBezTo>
                <a:cubicBezTo>
                  <a:pt x="1342" y="863"/>
                  <a:pt x="1335" y="863"/>
                  <a:pt x="1327" y="863"/>
                </a:cubicBezTo>
                <a:cubicBezTo>
                  <a:pt x="1328" y="870"/>
                  <a:pt x="1339" y="867"/>
                  <a:pt x="1343" y="872"/>
                </a:cubicBezTo>
                <a:close/>
                <a:moveTo>
                  <a:pt x="1349" y="853"/>
                </a:moveTo>
                <a:cubicBezTo>
                  <a:pt x="1360" y="853"/>
                  <a:pt x="1368" y="853"/>
                  <a:pt x="1370" y="856"/>
                </a:cubicBezTo>
                <a:cubicBezTo>
                  <a:pt x="1373" y="866"/>
                  <a:pt x="1348" y="861"/>
                  <a:pt x="1349" y="853"/>
                </a:cubicBezTo>
                <a:close/>
                <a:moveTo>
                  <a:pt x="1408" y="1211"/>
                </a:moveTo>
                <a:cubicBezTo>
                  <a:pt x="1404" y="1215"/>
                  <a:pt x="1404" y="1223"/>
                  <a:pt x="1396" y="1223"/>
                </a:cubicBezTo>
                <a:cubicBezTo>
                  <a:pt x="1388" y="1222"/>
                  <a:pt x="1392" y="1214"/>
                  <a:pt x="1384" y="1208"/>
                </a:cubicBezTo>
                <a:cubicBezTo>
                  <a:pt x="1377" y="1212"/>
                  <a:pt x="1382" y="1227"/>
                  <a:pt x="1375" y="1230"/>
                </a:cubicBezTo>
                <a:cubicBezTo>
                  <a:pt x="1365" y="1229"/>
                  <a:pt x="1367" y="1215"/>
                  <a:pt x="1365" y="1205"/>
                </a:cubicBezTo>
                <a:cubicBezTo>
                  <a:pt x="1382" y="1191"/>
                  <a:pt x="1392" y="1208"/>
                  <a:pt x="1408" y="1196"/>
                </a:cubicBezTo>
                <a:cubicBezTo>
                  <a:pt x="1413" y="1212"/>
                  <a:pt x="1439" y="1208"/>
                  <a:pt x="1442" y="1226"/>
                </a:cubicBezTo>
                <a:cubicBezTo>
                  <a:pt x="1424" y="1222"/>
                  <a:pt x="1420" y="1215"/>
                  <a:pt x="1408" y="1211"/>
                </a:cubicBezTo>
                <a:close/>
                <a:moveTo>
                  <a:pt x="1426" y="1195"/>
                </a:moveTo>
                <a:cubicBezTo>
                  <a:pt x="1428" y="1186"/>
                  <a:pt x="1420" y="1184"/>
                  <a:pt x="1426" y="1177"/>
                </a:cubicBezTo>
                <a:cubicBezTo>
                  <a:pt x="1436" y="1178"/>
                  <a:pt x="1443" y="1183"/>
                  <a:pt x="1454" y="1183"/>
                </a:cubicBezTo>
                <a:cubicBezTo>
                  <a:pt x="1454" y="1192"/>
                  <a:pt x="1454" y="1192"/>
                  <a:pt x="1454" y="1192"/>
                </a:cubicBezTo>
                <a:cubicBezTo>
                  <a:pt x="1442" y="1185"/>
                  <a:pt x="1440" y="1196"/>
                  <a:pt x="1426" y="1195"/>
                </a:cubicBezTo>
                <a:close/>
                <a:moveTo>
                  <a:pt x="1534" y="1243"/>
                </a:moveTo>
                <a:cubicBezTo>
                  <a:pt x="1525" y="1244"/>
                  <a:pt x="1517" y="1244"/>
                  <a:pt x="1519" y="1234"/>
                </a:cubicBezTo>
                <a:cubicBezTo>
                  <a:pt x="1526" y="1241"/>
                  <a:pt x="1538" y="1220"/>
                  <a:pt x="1549" y="1231"/>
                </a:cubicBezTo>
                <a:cubicBezTo>
                  <a:pt x="1547" y="1238"/>
                  <a:pt x="1530" y="1230"/>
                  <a:pt x="1534" y="1243"/>
                </a:cubicBezTo>
                <a:close/>
                <a:moveTo>
                  <a:pt x="1546" y="1225"/>
                </a:moveTo>
                <a:cubicBezTo>
                  <a:pt x="1543" y="1213"/>
                  <a:pt x="1531" y="1225"/>
                  <a:pt x="1528" y="1219"/>
                </a:cubicBezTo>
                <a:cubicBezTo>
                  <a:pt x="1520" y="1225"/>
                  <a:pt x="1519" y="1236"/>
                  <a:pt x="1503" y="1234"/>
                </a:cubicBezTo>
                <a:cubicBezTo>
                  <a:pt x="1505" y="1228"/>
                  <a:pt x="1501" y="1226"/>
                  <a:pt x="1500" y="1222"/>
                </a:cubicBezTo>
                <a:cubicBezTo>
                  <a:pt x="1498" y="1225"/>
                  <a:pt x="1492" y="1224"/>
                  <a:pt x="1491" y="1228"/>
                </a:cubicBezTo>
                <a:cubicBezTo>
                  <a:pt x="1482" y="1220"/>
                  <a:pt x="1472" y="1213"/>
                  <a:pt x="1454" y="1213"/>
                </a:cubicBezTo>
                <a:cubicBezTo>
                  <a:pt x="1460" y="1206"/>
                  <a:pt x="1490" y="1208"/>
                  <a:pt x="1494" y="1213"/>
                </a:cubicBezTo>
                <a:cubicBezTo>
                  <a:pt x="1502" y="1209"/>
                  <a:pt x="1489" y="1199"/>
                  <a:pt x="1491" y="1192"/>
                </a:cubicBezTo>
                <a:cubicBezTo>
                  <a:pt x="1488" y="1193"/>
                  <a:pt x="1485" y="1194"/>
                  <a:pt x="1485" y="1198"/>
                </a:cubicBezTo>
                <a:cubicBezTo>
                  <a:pt x="1475" y="1189"/>
                  <a:pt x="1487" y="1176"/>
                  <a:pt x="1497" y="1176"/>
                </a:cubicBezTo>
                <a:cubicBezTo>
                  <a:pt x="1502" y="1189"/>
                  <a:pt x="1531" y="1204"/>
                  <a:pt x="1521" y="1203"/>
                </a:cubicBezTo>
                <a:cubicBezTo>
                  <a:pt x="1523" y="1209"/>
                  <a:pt x="1523" y="1217"/>
                  <a:pt x="1531" y="1216"/>
                </a:cubicBezTo>
                <a:cubicBezTo>
                  <a:pt x="1537" y="1215"/>
                  <a:pt x="1531" y="1202"/>
                  <a:pt x="1540" y="1203"/>
                </a:cubicBezTo>
                <a:cubicBezTo>
                  <a:pt x="1552" y="1201"/>
                  <a:pt x="1546" y="1218"/>
                  <a:pt x="1558" y="1215"/>
                </a:cubicBezTo>
                <a:cubicBezTo>
                  <a:pt x="1558" y="1222"/>
                  <a:pt x="1547" y="1218"/>
                  <a:pt x="1546" y="1225"/>
                </a:cubicBezTo>
                <a:close/>
                <a:moveTo>
                  <a:pt x="1595" y="1230"/>
                </a:moveTo>
                <a:cubicBezTo>
                  <a:pt x="1576" y="1233"/>
                  <a:pt x="1574" y="1219"/>
                  <a:pt x="1561" y="1215"/>
                </a:cubicBezTo>
                <a:cubicBezTo>
                  <a:pt x="1573" y="1204"/>
                  <a:pt x="1583" y="1225"/>
                  <a:pt x="1595" y="1215"/>
                </a:cubicBezTo>
                <a:lnTo>
                  <a:pt x="1595" y="1230"/>
                </a:lnTo>
                <a:close/>
                <a:moveTo>
                  <a:pt x="1853" y="1215"/>
                </a:moveTo>
                <a:cubicBezTo>
                  <a:pt x="1832" y="1204"/>
                  <a:pt x="1798" y="1217"/>
                  <a:pt x="1785" y="1197"/>
                </a:cubicBezTo>
                <a:cubicBezTo>
                  <a:pt x="1795" y="1192"/>
                  <a:pt x="1797" y="1198"/>
                  <a:pt x="1809" y="1197"/>
                </a:cubicBezTo>
                <a:cubicBezTo>
                  <a:pt x="1812" y="1188"/>
                  <a:pt x="1805" y="1189"/>
                  <a:pt x="1806" y="1182"/>
                </a:cubicBezTo>
                <a:cubicBezTo>
                  <a:pt x="1822" y="1188"/>
                  <a:pt x="1836" y="1178"/>
                  <a:pt x="1840" y="1194"/>
                </a:cubicBezTo>
                <a:cubicBezTo>
                  <a:pt x="1849" y="1190"/>
                  <a:pt x="1857" y="1184"/>
                  <a:pt x="1865" y="1193"/>
                </a:cubicBezTo>
                <a:cubicBezTo>
                  <a:pt x="1863" y="1203"/>
                  <a:pt x="1851" y="1203"/>
                  <a:pt x="1853" y="1215"/>
                </a:cubicBezTo>
                <a:close/>
                <a:moveTo>
                  <a:pt x="2583" y="1010"/>
                </a:moveTo>
                <a:cubicBezTo>
                  <a:pt x="2574" y="1009"/>
                  <a:pt x="2565" y="1007"/>
                  <a:pt x="2567" y="995"/>
                </a:cubicBezTo>
                <a:cubicBezTo>
                  <a:pt x="2577" y="1001"/>
                  <a:pt x="2581" y="992"/>
                  <a:pt x="2589" y="998"/>
                </a:cubicBezTo>
                <a:cubicBezTo>
                  <a:pt x="2591" y="1006"/>
                  <a:pt x="2582" y="1004"/>
                  <a:pt x="2583" y="1010"/>
                </a:cubicBezTo>
                <a:close/>
                <a:moveTo>
                  <a:pt x="2745" y="1030"/>
                </a:moveTo>
                <a:cubicBezTo>
                  <a:pt x="2743" y="1033"/>
                  <a:pt x="2742" y="1035"/>
                  <a:pt x="2745" y="1036"/>
                </a:cubicBezTo>
                <a:cubicBezTo>
                  <a:pt x="2745" y="1042"/>
                  <a:pt x="2735" y="1038"/>
                  <a:pt x="2736" y="1045"/>
                </a:cubicBezTo>
                <a:cubicBezTo>
                  <a:pt x="2730" y="1043"/>
                  <a:pt x="2737" y="1028"/>
                  <a:pt x="2745" y="1030"/>
                </a:cubicBezTo>
                <a:close/>
                <a:moveTo>
                  <a:pt x="2789" y="1094"/>
                </a:moveTo>
                <a:cubicBezTo>
                  <a:pt x="2780" y="1080"/>
                  <a:pt x="2748" y="1055"/>
                  <a:pt x="2737" y="1076"/>
                </a:cubicBezTo>
                <a:cubicBezTo>
                  <a:pt x="2717" y="1076"/>
                  <a:pt x="2708" y="1069"/>
                  <a:pt x="2696" y="1055"/>
                </a:cubicBezTo>
                <a:cubicBezTo>
                  <a:pt x="2692" y="1056"/>
                  <a:pt x="2694" y="1063"/>
                  <a:pt x="2694" y="1067"/>
                </a:cubicBezTo>
                <a:cubicBezTo>
                  <a:pt x="2686" y="1059"/>
                  <a:pt x="2685" y="1061"/>
                  <a:pt x="2675" y="1058"/>
                </a:cubicBezTo>
                <a:cubicBezTo>
                  <a:pt x="2677" y="1055"/>
                  <a:pt x="2683" y="1054"/>
                  <a:pt x="2678" y="1052"/>
                </a:cubicBezTo>
                <a:cubicBezTo>
                  <a:pt x="2680" y="1043"/>
                  <a:pt x="2685" y="1055"/>
                  <a:pt x="2690" y="1052"/>
                </a:cubicBezTo>
                <a:cubicBezTo>
                  <a:pt x="2686" y="1045"/>
                  <a:pt x="2683" y="1037"/>
                  <a:pt x="2681" y="1028"/>
                </a:cubicBezTo>
                <a:cubicBezTo>
                  <a:pt x="2697" y="1032"/>
                  <a:pt x="2706" y="1038"/>
                  <a:pt x="2718" y="1039"/>
                </a:cubicBezTo>
                <a:cubicBezTo>
                  <a:pt x="2717" y="1043"/>
                  <a:pt x="2712" y="1042"/>
                  <a:pt x="2709" y="1043"/>
                </a:cubicBezTo>
                <a:cubicBezTo>
                  <a:pt x="2709" y="1049"/>
                  <a:pt x="2717" y="1046"/>
                  <a:pt x="2715" y="1055"/>
                </a:cubicBezTo>
                <a:cubicBezTo>
                  <a:pt x="2734" y="1054"/>
                  <a:pt x="2744" y="1065"/>
                  <a:pt x="2767" y="1054"/>
                </a:cubicBezTo>
                <a:cubicBezTo>
                  <a:pt x="2763" y="1068"/>
                  <a:pt x="2774" y="1067"/>
                  <a:pt x="2782" y="1069"/>
                </a:cubicBezTo>
                <a:cubicBezTo>
                  <a:pt x="2773" y="1080"/>
                  <a:pt x="2792" y="1080"/>
                  <a:pt x="2789" y="1094"/>
                </a:cubicBezTo>
                <a:close/>
                <a:moveTo>
                  <a:pt x="2859" y="1071"/>
                </a:moveTo>
                <a:cubicBezTo>
                  <a:pt x="2855" y="1065"/>
                  <a:pt x="2860" y="1060"/>
                  <a:pt x="2850" y="1056"/>
                </a:cubicBezTo>
                <a:cubicBezTo>
                  <a:pt x="2857" y="1044"/>
                  <a:pt x="2875" y="1068"/>
                  <a:pt x="2877" y="1053"/>
                </a:cubicBezTo>
                <a:cubicBezTo>
                  <a:pt x="2885" y="1054"/>
                  <a:pt x="2884" y="1064"/>
                  <a:pt x="2887" y="1071"/>
                </a:cubicBezTo>
                <a:cubicBezTo>
                  <a:pt x="2873" y="1062"/>
                  <a:pt x="2878" y="1072"/>
                  <a:pt x="2859" y="1071"/>
                </a:cubicBezTo>
                <a:close/>
                <a:moveTo>
                  <a:pt x="3007" y="1110"/>
                </a:moveTo>
                <a:cubicBezTo>
                  <a:pt x="3000" y="1102"/>
                  <a:pt x="2994" y="1120"/>
                  <a:pt x="2985" y="1110"/>
                </a:cubicBezTo>
                <a:cubicBezTo>
                  <a:pt x="2987" y="1112"/>
                  <a:pt x="2988" y="1115"/>
                  <a:pt x="2988" y="1119"/>
                </a:cubicBezTo>
                <a:cubicBezTo>
                  <a:pt x="2990" y="1122"/>
                  <a:pt x="3001" y="1118"/>
                  <a:pt x="3001" y="1131"/>
                </a:cubicBezTo>
                <a:cubicBezTo>
                  <a:pt x="2981" y="1125"/>
                  <a:pt x="2965" y="1103"/>
                  <a:pt x="2945" y="1092"/>
                </a:cubicBezTo>
                <a:cubicBezTo>
                  <a:pt x="2944" y="1102"/>
                  <a:pt x="2929" y="1099"/>
                  <a:pt x="2930" y="1110"/>
                </a:cubicBezTo>
                <a:cubicBezTo>
                  <a:pt x="2918" y="1108"/>
                  <a:pt x="2917" y="1095"/>
                  <a:pt x="2911" y="1086"/>
                </a:cubicBezTo>
                <a:cubicBezTo>
                  <a:pt x="2904" y="1089"/>
                  <a:pt x="2890" y="1092"/>
                  <a:pt x="2884" y="1086"/>
                </a:cubicBezTo>
                <a:cubicBezTo>
                  <a:pt x="2887" y="1074"/>
                  <a:pt x="2898" y="1073"/>
                  <a:pt x="2896" y="1062"/>
                </a:cubicBezTo>
                <a:cubicBezTo>
                  <a:pt x="2905" y="1064"/>
                  <a:pt x="2899" y="1066"/>
                  <a:pt x="2899" y="1074"/>
                </a:cubicBezTo>
                <a:cubicBezTo>
                  <a:pt x="2909" y="1070"/>
                  <a:pt x="2915" y="1072"/>
                  <a:pt x="2930" y="1074"/>
                </a:cubicBezTo>
                <a:cubicBezTo>
                  <a:pt x="2933" y="1078"/>
                  <a:pt x="2931" y="1078"/>
                  <a:pt x="2930" y="1083"/>
                </a:cubicBezTo>
                <a:cubicBezTo>
                  <a:pt x="2941" y="1078"/>
                  <a:pt x="2936" y="1091"/>
                  <a:pt x="2945" y="1089"/>
                </a:cubicBezTo>
                <a:cubicBezTo>
                  <a:pt x="2954" y="1080"/>
                  <a:pt x="2949" y="1074"/>
                  <a:pt x="2945" y="1064"/>
                </a:cubicBezTo>
                <a:cubicBezTo>
                  <a:pt x="2963" y="1071"/>
                  <a:pt x="2961" y="1067"/>
                  <a:pt x="2975" y="1064"/>
                </a:cubicBezTo>
                <a:cubicBezTo>
                  <a:pt x="2969" y="1067"/>
                  <a:pt x="2969" y="1076"/>
                  <a:pt x="2960" y="1076"/>
                </a:cubicBezTo>
                <a:cubicBezTo>
                  <a:pt x="2965" y="1088"/>
                  <a:pt x="2983" y="1086"/>
                  <a:pt x="2988" y="1097"/>
                </a:cubicBezTo>
                <a:cubicBezTo>
                  <a:pt x="2987" y="1092"/>
                  <a:pt x="2999" y="1088"/>
                  <a:pt x="3012" y="1088"/>
                </a:cubicBezTo>
                <a:cubicBezTo>
                  <a:pt x="3011" y="1100"/>
                  <a:pt x="3010" y="1097"/>
                  <a:pt x="3007" y="1110"/>
                </a:cubicBezTo>
                <a:close/>
                <a:moveTo>
                  <a:pt x="2964" y="1404"/>
                </a:moveTo>
                <a:cubicBezTo>
                  <a:pt x="2964" y="1392"/>
                  <a:pt x="2964" y="1392"/>
                  <a:pt x="2964" y="1392"/>
                </a:cubicBezTo>
                <a:cubicBezTo>
                  <a:pt x="2973" y="1394"/>
                  <a:pt x="2980" y="1399"/>
                  <a:pt x="2982" y="1407"/>
                </a:cubicBezTo>
                <a:cubicBezTo>
                  <a:pt x="2978" y="1412"/>
                  <a:pt x="2971" y="1406"/>
                  <a:pt x="2964" y="1404"/>
                </a:cubicBezTo>
                <a:close/>
                <a:moveTo>
                  <a:pt x="3108" y="1157"/>
                </a:moveTo>
                <a:cubicBezTo>
                  <a:pt x="3115" y="1150"/>
                  <a:pt x="3122" y="1168"/>
                  <a:pt x="3124" y="1176"/>
                </a:cubicBezTo>
                <a:cubicBezTo>
                  <a:pt x="3106" y="1178"/>
                  <a:pt x="3113" y="1162"/>
                  <a:pt x="3108" y="1157"/>
                </a:cubicBezTo>
                <a:close/>
                <a:moveTo>
                  <a:pt x="3495" y="1441"/>
                </a:moveTo>
                <a:cubicBezTo>
                  <a:pt x="3487" y="1441"/>
                  <a:pt x="3485" y="1436"/>
                  <a:pt x="3479" y="1435"/>
                </a:cubicBezTo>
                <a:cubicBezTo>
                  <a:pt x="3482" y="1432"/>
                  <a:pt x="3482" y="1428"/>
                  <a:pt x="3482" y="1423"/>
                </a:cubicBezTo>
                <a:cubicBezTo>
                  <a:pt x="3492" y="1420"/>
                  <a:pt x="3488" y="1431"/>
                  <a:pt x="3498" y="1429"/>
                </a:cubicBezTo>
                <a:cubicBezTo>
                  <a:pt x="3498" y="1434"/>
                  <a:pt x="3494" y="1435"/>
                  <a:pt x="3495" y="1441"/>
                </a:cubicBezTo>
                <a:close/>
                <a:moveTo>
                  <a:pt x="3013" y="389"/>
                </a:moveTo>
                <a:cubicBezTo>
                  <a:pt x="3020" y="403"/>
                  <a:pt x="3025" y="412"/>
                  <a:pt x="3017" y="426"/>
                </a:cubicBezTo>
                <a:cubicBezTo>
                  <a:pt x="3026" y="424"/>
                  <a:pt x="3023" y="434"/>
                  <a:pt x="3032" y="432"/>
                </a:cubicBezTo>
                <a:cubicBezTo>
                  <a:pt x="3050" y="421"/>
                  <a:pt x="3074" y="426"/>
                  <a:pt x="3097" y="425"/>
                </a:cubicBezTo>
                <a:cubicBezTo>
                  <a:pt x="3095" y="408"/>
                  <a:pt x="3131" y="405"/>
                  <a:pt x="3121" y="388"/>
                </a:cubicBezTo>
                <a:cubicBezTo>
                  <a:pt x="3123" y="395"/>
                  <a:pt x="3097" y="382"/>
                  <a:pt x="3099" y="370"/>
                </a:cubicBezTo>
                <a:cubicBezTo>
                  <a:pt x="3072" y="372"/>
                  <a:pt x="3035" y="371"/>
                  <a:pt x="3013" y="383"/>
                </a:cubicBezTo>
                <a:cubicBezTo>
                  <a:pt x="3023" y="382"/>
                  <a:pt x="3026" y="392"/>
                  <a:pt x="3013" y="389"/>
                </a:cubicBezTo>
                <a:close/>
                <a:moveTo>
                  <a:pt x="852" y="798"/>
                </a:moveTo>
                <a:cubicBezTo>
                  <a:pt x="852" y="799"/>
                  <a:pt x="854" y="801"/>
                  <a:pt x="855" y="798"/>
                </a:cubicBezTo>
                <a:cubicBezTo>
                  <a:pt x="849" y="795"/>
                  <a:pt x="847" y="789"/>
                  <a:pt x="836" y="792"/>
                </a:cubicBezTo>
                <a:cubicBezTo>
                  <a:pt x="837" y="797"/>
                  <a:pt x="833" y="799"/>
                  <a:pt x="827" y="798"/>
                </a:cubicBezTo>
                <a:cubicBezTo>
                  <a:pt x="827" y="813"/>
                  <a:pt x="827" y="813"/>
                  <a:pt x="827" y="813"/>
                </a:cubicBezTo>
                <a:cubicBezTo>
                  <a:pt x="845" y="818"/>
                  <a:pt x="838" y="798"/>
                  <a:pt x="852" y="798"/>
                </a:cubicBezTo>
                <a:close/>
                <a:moveTo>
                  <a:pt x="3787" y="1048"/>
                </a:moveTo>
                <a:cubicBezTo>
                  <a:pt x="3772" y="1048"/>
                  <a:pt x="3782" y="1031"/>
                  <a:pt x="3766" y="1027"/>
                </a:cubicBezTo>
                <a:cubicBezTo>
                  <a:pt x="3765" y="1029"/>
                  <a:pt x="3758" y="1039"/>
                  <a:pt x="3766" y="1039"/>
                </a:cubicBezTo>
                <a:cubicBezTo>
                  <a:pt x="3766" y="1037"/>
                  <a:pt x="3766" y="1033"/>
                  <a:pt x="3769" y="1033"/>
                </a:cubicBezTo>
                <a:cubicBezTo>
                  <a:pt x="3772" y="1041"/>
                  <a:pt x="3776" y="1049"/>
                  <a:pt x="3778" y="1058"/>
                </a:cubicBezTo>
                <a:cubicBezTo>
                  <a:pt x="3774" y="1053"/>
                  <a:pt x="3768" y="1055"/>
                  <a:pt x="3769" y="1064"/>
                </a:cubicBezTo>
                <a:cubicBezTo>
                  <a:pt x="3777" y="1062"/>
                  <a:pt x="3780" y="1065"/>
                  <a:pt x="3778" y="1073"/>
                </a:cubicBezTo>
                <a:cubicBezTo>
                  <a:pt x="3798" y="1065"/>
                  <a:pt x="3792" y="1080"/>
                  <a:pt x="3806" y="1085"/>
                </a:cubicBezTo>
                <a:cubicBezTo>
                  <a:pt x="3804" y="1070"/>
                  <a:pt x="3778" y="1066"/>
                  <a:pt x="3787" y="1048"/>
                </a:cubicBezTo>
                <a:close/>
                <a:moveTo>
                  <a:pt x="2337" y="1234"/>
                </a:moveTo>
                <a:cubicBezTo>
                  <a:pt x="2333" y="1218"/>
                  <a:pt x="2320" y="1232"/>
                  <a:pt x="2312" y="1222"/>
                </a:cubicBezTo>
                <a:cubicBezTo>
                  <a:pt x="2313" y="1227"/>
                  <a:pt x="2312" y="1231"/>
                  <a:pt x="2309" y="1234"/>
                </a:cubicBezTo>
                <a:cubicBezTo>
                  <a:pt x="2328" y="1234"/>
                  <a:pt x="2341" y="1237"/>
                  <a:pt x="2352" y="1234"/>
                </a:cubicBezTo>
                <a:cubicBezTo>
                  <a:pt x="2348" y="1232"/>
                  <a:pt x="2344" y="1229"/>
                  <a:pt x="2340" y="1228"/>
                </a:cubicBezTo>
                <a:cubicBezTo>
                  <a:pt x="2339" y="1230"/>
                  <a:pt x="2340" y="1234"/>
                  <a:pt x="2337" y="1234"/>
                </a:cubicBezTo>
                <a:close/>
                <a:moveTo>
                  <a:pt x="1890" y="1251"/>
                </a:moveTo>
                <a:cubicBezTo>
                  <a:pt x="1874" y="1246"/>
                  <a:pt x="1880" y="1262"/>
                  <a:pt x="1868" y="1261"/>
                </a:cubicBezTo>
                <a:cubicBezTo>
                  <a:pt x="1865" y="1260"/>
                  <a:pt x="1864" y="1257"/>
                  <a:pt x="1862" y="1255"/>
                </a:cubicBezTo>
                <a:cubicBezTo>
                  <a:pt x="1863" y="1250"/>
                  <a:pt x="1867" y="1249"/>
                  <a:pt x="1868" y="1245"/>
                </a:cubicBezTo>
                <a:cubicBezTo>
                  <a:pt x="1854" y="1258"/>
                  <a:pt x="1841" y="1248"/>
                  <a:pt x="1822" y="1249"/>
                </a:cubicBezTo>
                <a:cubicBezTo>
                  <a:pt x="1823" y="1270"/>
                  <a:pt x="1803" y="1252"/>
                  <a:pt x="1795" y="1265"/>
                </a:cubicBezTo>
                <a:cubicBezTo>
                  <a:pt x="1794" y="1259"/>
                  <a:pt x="1808" y="1252"/>
                  <a:pt x="1798" y="1246"/>
                </a:cubicBezTo>
                <a:cubicBezTo>
                  <a:pt x="1795" y="1248"/>
                  <a:pt x="1787" y="1259"/>
                  <a:pt x="1786" y="1252"/>
                </a:cubicBezTo>
                <a:cubicBezTo>
                  <a:pt x="1786" y="1248"/>
                  <a:pt x="1791" y="1250"/>
                  <a:pt x="1792" y="1246"/>
                </a:cubicBezTo>
                <a:cubicBezTo>
                  <a:pt x="1780" y="1251"/>
                  <a:pt x="1791" y="1233"/>
                  <a:pt x="1779" y="1237"/>
                </a:cubicBezTo>
                <a:cubicBezTo>
                  <a:pt x="1779" y="1242"/>
                  <a:pt x="1779" y="1247"/>
                  <a:pt x="1779" y="1253"/>
                </a:cubicBezTo>
                <a:cubicBezTo>
                  <a:pt x="1769" y="1249"/>
                  <a:pt x="1758" y="1257"/>
                  <a:pt x="1752" y="1244"/>
                </a:cubicBezTo>
                <a:cubicBezTo>
                  <a:pt x="1751" y="1246"/>
                  <a:pt x="1749" y="1247"/>
                  <a:pt x="1746" y="1247"/>
                </a:cubicBezTo>
                <a:cubicBezTo>
                  <a:pt x="1746" y="1268"/>
                  <a:pt x="1756" y="1244"/>
                  <a:pt x="1755" y="1262"/>
                </a:cubicBezTo>
                <a:cubicBezTo>
                  <a:pt x="1761" y="1263"/>
                  <a:pt x="1761" y="1258"/>
                  <a:pt x="1764" y="1256"/>
                </a:cubicBezTo>
                <a:cubicBezTo>
                  <a:pt x="1765" y="1270"/>
                  <a:pt x="1768" y="1260"/>
                  <a:pt x="1779" y="1256"/>
                </a:cubicBezTo>
                <a:cubicBezTo>
                  <a:pt x="1788" y="1260"/>
                  <a:pt x="1791" y="1269"/>
                  <a:pt x="1798" y="1274"/>
                </a:cubicBezTo>
                <a:cubicBezTo>
                  <a:pt x="1798" y="1270"/>
                  <a:pt x="1799" y="1267"/>
                  <a:pt x="1804" y="1268"/>
                </a:cubicBezTo>
                <a:cubicBezTo>
                  <a:pt x="1805" y="1272"/>
                  <a:pt x="1803" y="1279"/>
                  <a:pt x="1807" y="1280"/>
                </a:cubicBezTo>
                <a:cubicBezTo>
                  <a:pt x="1811" y="1274"/>
                  <a:pt x="1818" y="1270"/>
                  <a:pt x="1826" y="1267"/>
                </a:cubicBezTo>
                <a:cubicBezTo>
                  <a:pt x="1827" y="1272"/>
                  <a:pt x="1830" y="1275"/>
                  <a:pt x="1832" y="1280"/>
                </a:cubicBezTo>
                <a:cubicBezTo>
                  <a:pt x="1841" y="1282"/>
                  <a:pt x="1838" y="1271"/>
                  <a:pt x="1847" y="1273"/>
                </a:cubicBezTo>
                <a:cubicBezTo>
                  <a:pt x="1848" y="1280"/>
                  <a:pt x="1838" y="1277"/>
                  <a:pt x="1838" y="1283"/>
                </a:cubicBezTo>
                <a:cubicBezTo>
                  <a:pt x="1861" y="1279"/>
                  <a:pt x="1867" y="1270"/>
                  <a:pt x="1887" y="1282"/>
                </a:cubicBezTo>
                <a:cubicBezTo>
                  <a:pt x="1898" y="1271"/>
                  <a:pt x="1885" y="1263"/>
                  <a:pt x="1890" y="1251"/>
                </a:cubicBezTo>
                <a:close/>
                <a:moveTo>
                  <a:pt x="1997" y="1281"/>
                </a:moveTo>
                <a:cubicBezTo>
                  <a:pt x="1989" y="1277"/>
                  <a:pt x="1992" y="1264"/>
                  <a:pt x="2000" y="1271"/>
                </a:cubicBezTo>
                <a:cubicBezTo>
                  <a:pt x="2002" y="1264"/>
                  <a:pt x="1990" y="1253"/>
                  <a:pt x="1988" y="1259"/>
                </a:cubicBezTo>
                <a:cubicBezTo>
                  <a:pt x="1993" y="1266"/>
                  <a:pt x="1978" y="1278"/>
                  <a:pt x="1979" y="1290"/>
                </a:cubicBezTo>
                <a:cubicBezTo>
                  <a:pt x="1989" y="1293"/>
                  <a:pt x="1988" y="1285"/>
                  <a:pt x="1994" y="1284"/>
                </a:cubicBezTo>
                <a:cubicBezTo>
                  <a:pt x="1995" y="1288"/>
                  <a:pt x="1998" y="1288"/>
                  <a:pt x="1997" y="1293"/>
                </a:cubicBezTo>
                <a:cubicBezTo>
                  <a:pt x="1994" y="1293"/>
                  <a:pt x="1990" y="1288"/>
                  <a:pt x="1988" y="1293"/>
                </a:cubicBezTo>
                <a:cubicBezTo>
                  <a:pt x="1995" y="1300"/>
                  <a:pt x="2000" y="1289"/>
                  <a:pt x="2007" y="1296"/>
                </a:cubicBezTo>
                <a:cubicBezTo>
                  <a:pt x="2003" y="1286"/>
                  <a:pt x="2011" y="1288"/>
                  <a:pt x="2013" y="1284"/>
                </a:cubicBezTo>
                <a:cubicBezTo>
                  <a:pt x="2008" y="1283"/>
                  <a:pt x="2010" y="1277"/>
                  <a:pt x="2013" y="1274"/>
                </a:cubicBezTo>
                <a:cubicBezTo>
                  <a:pt x="1999" y="1273"/>
                  <a:pt x="1999" y="1277"/>
                  <a:pt x="1997" y="1281"/>
                </a:cubicBezTo>
                <a:close/>
                <a:moveTo>
                  <a:pt x="2798" y="1339"/>
                </a:moveTo>
                <a:cubicBezTo>
                  <a:pt x="2810" y="1334"/>
                  <a:pt x="2815" y="1324"/>
                  <a:pt x="2825" y="1317"/>
                </a:cubicBezTo>
                <a:cubicBezTo>
                  <a:pt x="2815" y="1305"/>
                  <a:pt x="2802" y="1332"/>
                  <a:pt x="2794" y="1317"/>
                </a:cubicBezTo>
                <a:cubicBezTo>
                  <a:pt x="2799" y="1322"/>
                  <a:pt x="2804" y="1320"/>
                  <a:pt x="2804" y="1311"/>
                </a:cubicBezTo>
                <a:cubicBezTo>
                  <a:pt x="2794" y="1312"/>
                  <a:pt x="2789" y="1308"/>
                  <a:pt x="2782" y="1305"/>
                </a:cubicBezTo>
                <a:cubicBezTo>
                  <a:pt x="2781" y="1308"/>
                  <a:pt x="2782" y="1311"/>
                  <a:pt x="2779" y="1311"/>
                </a:cubicBezTo>
                <a:cubicBezTo>
                  <a:pt x="2778" y="1309"/>
                  <a:pt x="2779" y="1305"/>
                  <a:pt x="2776" y="1305"/>
                </a:cubicBezTo>
                <a:cubicBezTo>
                  <a:pt x="2780" y="1313"/>
                  <a:pt x="2769" y="1320"/>
                  <a:pt x="2776" y="1321"/>
                </a:cubicBezTo>
                <a:cubicBezTo>
                  <a:pt x="2782" y="1315"/>
                  <a:pt x="2783" y="1343"/>
                  <a:pt x="2798" y="1339"/>
                </a:cubicBezTo>
                <a:close/>
                <a:moveTo>
                  <a:pt x="2792" y="1351"/>
                </a:moveTo>
                <a:cubicBezTo>
                  <a:pt x="2790" y="1365"/>
                  <a:pt x="2792" y="1373"/>
                  <a:pt x="2804" y="1363"/>
                </a:cubicBezTo>
                <a:cubicBezTo>
                  <a:pt x="2800" y="1387"/>
                  <a:pt x="2842" y="1395"/>
                  <a:pt x="2860" y="1384"/>
                </a:cubicBezTo>
                <a:cubicBezTo>
                  <a:pt x="2835" y="1369"/>
                  <a:pt x="2811" y="1372"/>
                  <a:pt x="2792" y="1351"/>
                </a:cubicBezTo>
                <a:close/>
                <a:moveTo>
                  <a:pt x="3125" y="1513"/>
                </a:moveTo>
                <a:cubicBezTo>
                  <a:pt x="3124" y="1507"/>
                  <a:pt x="3103" y="1497"/>
                  <a:pt x="3109" y="1504"/>
                </a:cubicBezTo>
                <a:cubicBezTo>
                  <a:pt x="3119" y="1512"/>
                  <a:pt x="3134" y="1523"/>
                  <a:pt x="3143" y="1515"/>
                </a:cubicBezTo>
                <a:cubicBezTo>
                  <a:pt x="3132" y="1513"/>
                  <a:pt x="3126" y="1500"/>
                  <a:pt x="3125" y="1513"/>
                </a:cubicBezTo>
                <a:close/>
                <a:moveTo>
                  <a:pt x="3109" y="1522"/>
                </a:moveTo>
                <a:cubicBezTo>
                  <a:pt x="3112" y="1540"/>
                  <a:pt x="3125" y="1527"/>
                  <a:pt x="3131" y="1540"/>
                </a:cubicBezTo>
                <a:cubicBezTo>
                  <a:pt x="3132" y="1535"/>
                  <a:pt x="3138" y="1538"/>
                  <a:pt x="3140" y="1540"/>
                </a:cubicBezTo>
                <a:cubicBezTo>
                  <a:pt x="3135" y="1529"/>
                  <a:pt x="3116" y="1532"/>
                  <a:pt x="3109" y="1522"/>
                </a:cubicBezTo>
                <a:close/>
                <a:moveTo>
                  <a:pt x="3235" y="1551"/>
                </a:moveTo>
                <a:cubicBezTo>
                  <a:pt x="3235" y="1565"/>
                  <a:pt x="3225" y="1546"/>
                  <a:pt x="3223" y="1542"/>
                </a:cubicBezTo>
                <a:cubicBezTo>
                  <a:pt x="3192" y="1561"/>
                  <a:pt x="3178" y="1518"/>
                  <a:pt x="3162" y="1528"/>
                </a:cubicBezTo>
                <a:cubicBezTo>
                  <a:pt x="3186" y="1533"/>
                  <a:pt x="3187" y="1563"/>
                  <a:pt x="3211" y="1570"/>
                </a:cubicBezTo>
                <a:cubicBezTo>
                  <a:pt x="3212" y="1565"/>
                  <a:pt x="3206" y="1562"/>
                  <a:pt x="3211" y="1561"/>
                </a:cubicBezTo>
                <a:cubicBezTo>
                  <a:pt x="3221" y="1563"/>
                  <a:pt x="3228" y="1567"/>
                  <a:pt x="3226" y="1573"/>
                </a:cubicBezTo>
                <a:cubicBezTo>
                  <a:pt x="3229" y="1558"/>
                  <a:pt x="3242" y="1570"/>
                  <a:pt x="3248" y="1563"/>
                </a:cubicBezTo>
                <a:cubicBezTo>
                  <a:pt x="3240" y="1563"/>
                  <a:pt x="3243" y="1551"/>
                  <a:pt x="3235" y="1551"/>
                </a:cubicBezTo>
                <a:close/>
                <a:moveTo>
                  <a:pt x="3390" y="1626"/>
                </a:moveTo>
                <a:cubicBezTo>
                  <a:pt x="3379" y="1608"/>
                  <a:pt x="3353" y="1612"/>
                  <a:pt x="3337" y="1605"/>
                </a:cubicBezTo>
                <a:cubicBezTo>
                  <a:pt x="3336" y="1604"/>
                  <a:pt x="3335" y="1596"/>
                  <a:pt x="3334" y="1596"/>
                </a:cubicBezTo>
                <a:cubicBezTo>
                  <a:pt x="3318" y="1589"/>
                  <a:pt x="3301" y="1586"/>
                  <a:pt x="3285" y="1584"/>
                </a:cubicBezTo>
                <a:cubicBezTo>
                  <a:pt x="3280" y="1571"/>
                  <a:pt x="3258" y="1564"/>
                  <a:pt x="3251" y="1572"/>
                </a:cubicBezTo>
                <a:cubicBezTo>
                  <a:pt x="3266" y="1577"/>
                  <a:pt x="3277" y="1587"/>
                  <a:pt x="3282" y="1603"/>
                </a:cubicBezTo>
                <a:cubicBezTo>
                  <a:pt x="3261" y="1595"/>
                  <a:pt x="3265" y="1591"/>
                  <a:pt x="3251" y="1582"/>
                </a:cubicBezTo>
                <a:cubicBezTo>
                  <a:pt x="3250" y="1601"/>
                  <a:pt x="3270" y="1598"/>
                  <a:pt x="3276" y="1609"/>
                </a:cubicBezTo>
                <a:cubicBezTo>
                  <a:pt x="3285" y="1608"/>
                  <a:pt x="3287" y="1599"/>
                  <a:pt x="3300" y="1603"/>
                </a:cubicBezTo>
                <a:cubicBezTo>
                  <a:pt x="3301" y="1607"/>
                  <a:pt x="3299" y="1614"/>
                  <a:pt x="3304" y="1615"/>
                </a:cubicBezTo>
                <a:cubicBezTo>
                  <a:pt x="3310" y="1599"/>
                  <a:pt x="3327" y="1625"/>
                  <a:pt x="3334" y="1608"/>
                </a:cubicBezTo>
                <a:cubicBezTo>
                  <a:pt x="3340" y="1630"/>
                  <a:pt x="3380" y="1620"/>
                  <a:pt x="3380" y="1638"/>
                </a:cubicBezTo>
                <a:cubicBezTo>
                  <a:pt x="3386" y="1639"/>
                  <a:pt x="3386" y="1634"/>
                  <a:pt x="3390" y="1632"/>
                </a:cubicBezTo>
                <a:cubicBezTo>
                  <a:pt x="3393" y="1640"/>
                  <a:pt x="3398" y="1643"/>
                  <a:pt x="3402" y="1635"/>
                </a:cubicBezTo>
                <a:cubicBezTo>
                  <a:pt x="3410" y="1647"/>
                  <a:pt x="3406" y="1640"/>
                  <a:pt x="3414" y="1650"/>
                </a:cubicBezTo>
                <a:cubicBezTo>
                  <a:pt x="3414" y="1640"/>
                  <a:pt x="3433" y="1648"/>
                  <a:pt x="3433" y="1638"/>
                </a:cubicBezTo>
                <a:cubicBezTo>
                  <a:pt x="3415" y="1639"/>
                  <a:pt x="3406" y="1617"/>
                  <a:pt x="3390" y="1626"/>
                </a:cubicBezTo>
                <a:close/>
                <a:moveTo>
                  <a:pt x="2016" y="1274"/>
                </a:moveTo>
                <a:cubicBezTo>
                  <a:pt x="2016" y="1283"/>
                  <a:pt x="2021" y="1287"/>
                  <a:pt x="2028" y="1289"/>
                </a:cubicBezTo>
                <a:cubicBezTo>
                  <a:pt x="2031" y="1284"/>
                  <a:pt x="2032" y="1275"/>
                  <a:pt x="2034" y="1268"/>
                </a:cubicBezTo>
                <a:cubicBezTo>
                  <a:pt x="2024" y="1267"/>
                  <a:pt x="2027" y="1277"/>
                  <a:pt x="2016" y="1274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15" name="图片 14" descr="建筑的摆设布局&#10;&#10;中度可信度描述已自动生成">
            <a:extLst>
              <a:ext uri="{FF2B5EF4-FFF2-40B4-BE49-F238E27FC236}">
                <a16:creationId xmlns:a16="http://schemas.microsoft.com/office/drawing/2014/main" id="{9CE47EC2-0000-4F2D-9778-F1332D439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067" y="4622573"/>
            <a:ext cx="6366324" cy="15470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5C0AEF-3DAF-422B-843A-5908892DF2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12" t="59658" r="2809" b="1411"/>
          <a:stretch/>
        </p:blipFill>
        <p:spPr>
          <a:xfrm rot="240000">
            <a:off x="-19016" y="5061007"/>
            <a:ext cx="12244070" cy="2221046"/>
          </a:xfrm>
          <a:custGeom>
            <a:avLst/>
            <a:gdLst>
              <a:gd name="connsiteX0" fmla="*/ 0 w 12244070"/>
              <a:gd name="connsiteY0" fmla="*/ 0 h 2221046"/>
              <a:gd name="connsiteX1" fmla="*/ 12148230 w 12244070"/>
              <a:gd name="connsiteY1" fmla="*/ 0 h 2221046"/>
              <a:gd name="connsiteX2" fmla="*/ 12244070 w 12244070"/>
              <a:gd name="connsiteY2" fmla="*/ 1370575 h 2221046"/>
              <a:gd name="connsiteX3" fmla="*/ 81769 w 12244070"/>
              <a:gd name="connsiteY3" fmla="*/ 2221046 h 2221046"/>
              <a:gd name="connsiteX4" fmla="*/ 0 w 12244070"/>
              <a:gd name="connsiteY4" fmla="*/ 1051697 h 222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070" h="2221046">
                <a:moveTo>
                  <a:pt x="0" y="0"/>
                </a:moveTo>
                <a:lnTo>
                  <a:pt x="12148230" y="0"/>
                </a:lnTo>
                <a:lnTo>
                  <a:pt x="12244070" y="1370575"/>
                </a:lnTo>
                <a:lnTo>
                  <a:pt x="81769" y="2221046"/>
                </a:lnTo>
                <a:lnTo>
                  <a:pt x="0" y="1051697"/>
                </a:lnTo>
                <a:close/>
              </a:path>
            </a:pathLst>
          </a:custGeom>
        </p:spPr>
      </p:pic>
      <p:pic>
        <p:nvPicPr>
          <p:cNvPr id="13" name="图片 12" descr="5">
            <a:extLst>
              <a:ext uri="{FF2B5EF4-FFF2-40B4-BE49-F238E27FC236}">
                <a16:creationId xmlns:a16="http://schemas.microsoft.com/office/drawing/2014/main" id="{8F8CAADB-CF8A-45BD-86F5-55860FDA8C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7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7" t="27458" r="32363" b="16332"/>
          <a:stretch/>
        </p:blipFill>
        <p:spPr>
          <a:xfrm>
            <a:off x="-13771" y="-744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9DA392-E876-4AA2-9943-BC035A145D94}"/>
              </a:ext>
            </a:extLst>
          </p:cNvPr>
          <p:cNvSpPr txBox="1"/>
          <p:nvPr/>
        </p:nvSpPr>
        <p:spPr>
          <a:xfrm>
            <a:off x="2201958" y="2569722"/>
            <a:ext cx="7802136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50800" prst="angle"/>
            </a:sp3d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gradFill>
                  <a:gsLst>
                    <a:gs pos="0">
                      <a:prstClr val="white"/>
                    </a:gs>
                    <a:gs pos="100000">
                      <a:srgbClr val="FAD77E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</a:rPr>
              <a:t>调查结果与现状分析</a:t>
            </a:r>
          </a:p>
        </p:txBody>
      </p:sp>
      <p:pic>
        <p:nvPicPr>
          <p:cNvPr id="3" name="图片 2" descr="手里拿着伞&#10;&#10;低可信度描述已自动生成">
            <a:extLst>
              <a:ext uri="{FF2B5EF4-FFF2-40B4-BE49-F238E27FC236}">
                <a16:creationId xmlns:a16="http://schemas.microsoft.com/office/drawing/2014/main" id="{087B16C4-4559-4CBC-A945-9AB49D1893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629" y="1624867"/>
            <a:ext cx="1473200" cy="8529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D426D43-D5CA-4C1C-8318-088639C7BE4B}"/>
              </a:ext>
            </a:extLst>
          </p:cNvPr>
          <p:cNvSpPr txBox="1"/>
          <p:nvPr/>
        </p:nvSpPr>
        <p:spPr>
          <a:xfrm>
            <a:off x="5359400" y="1852944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AD77E">
                    <a:lumMod val="60000"/>
                    <a:lumOff val="40000"/>
                  </a:srgbClr>
                </a:solidFill>
                <a:latin typeface="+mj-ea"/>
                <a:ea typeface="+mj-ea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AD77E">
                  <a:lumMod val="60000"/>
                  <a:lumOff val="40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81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VCG211374741602">
            <a:extLst>
              <a:ext uri="{FF2B5EF4-FFF2-40B4-BE49-F238E27FC236}">
                <a16:creationId xmlns:a16="http://schemas.microsoft.com/office/drawing/2014/main" id="{9509B5F8-843D-477A-AB13-EF886339A1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VCG2113504285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015529B-A5A2-B930-826B-D55F19B5ACFD}"/>
              </a:ext>
            </a:extLst>
          </p:cNvPr>
          <p:cNvSpPr/>
          <p:nvPr/>
        </p:nvSpPr>
        <p:spPr>
          <a:xfrm>
            <a:off x="830172" y="587217"/>
            <a:ext cx="5792788" cy="723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defRPr/>
            </a:pPr>
            <a:r>
              <a:rPr lang="zh-CN" altLang="en-US" sz="3600" dirty="0">
                <a:solidFill>
                  <a:prstClr val="white"/>
                </a:solidFill>
                <a:latin typeface="思源宋体 CN Heavy"/>
                <a:ea typeface="思源宋体 CN Heavy"/>
              </a:rPr>
              <a:t>线上采访记录（其中三份）</a:t>
            </a:r>
            <a:endParaRPr lang="en-US" altLang="zh-CN" sz="3600" dirty="0">
              <a:solidFill>
                <a:prstClr val="white"/>
              </a:solidFill>
              <a:latin typeface="思源宋体 CN Heavy"/>
              <a:ea typeface="思源宋体 CN Heavy"/>
            </a:endParaRPr>
          </a:p>
          <a:p>
            <a:pPr>
              <a:defRPr/>
            </a:pPr>
            <a:endParaRPr lang="en-US" sz="3600" dirty="0">
              <a:solidFill>
                <a:prstClr val="white"/>
              </a:solidFill>
              <a:latin typeface="思源宋体 CN Heavy"/>
              <a:ea typeface="思源宋体 CN Heavy"/>
            </a:endParaRP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D040FA31-3937-947A-F2DD-1BAEEC839490}"/>
              </a:ext>
            </a:extLst>
          </p:cNvPr>
          <p:cNvSpPr/>
          <p:nvPr/>
        </p:nvSpPr>
        <p:spPr>
          <a:xfrm>
            <a:off x="1222087" y="4822785"/>
            <a:ext cx="5792788" cy="723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701"/>
              </a:lnSpc>
            </a:pPr>
            <a:endParaRPr lang="en-US" sz="4561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EE96AA50-B216-4419-16AA-387DC9C6AA04}"/>
              </a:ext>
            </a:extLst>
          </p:cNvPr>
          <p:cNvSpPr/>
          <p:nvPr/>
        </p:nvSpPr>
        <p:spPr>
          <a:xfrm>
            <a:off x="756365" y="1439333"/>
            <a:ext cx="10891068" cy="4701041"/>
          </a:xfrm>
          <a:prstGeom prst="roundRect">
            <a:avLst>
              <a:gd name="adj" fmla="val 3450"/>
            </a:avLst>
          </a:prstGeom>
          <a:gradFill>
            <a:gsLst>
              <a:gs pos="95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4785D84F-3ED0-CCBF-9AA6-C275DD109F51}"/>
              </a:ext>
            </a:extLst>
          </p:cNvPr>
          <p:cNvSpPr/>
          <p:nvPr/>
        </p:nvSpPr>
        <p:spPr>
          <a:xfrm>
            <a:off x="2020430" y="5418666"/>
            <a:ext cx="1209727" cy="500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采访中年人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+mn-ea"/>
            </a:endParaRPr>
          </a:p>
        </p:txBody>
      </p:sp>
      <p:pic>
        <p:nvPicPr>
          <p:cNvPr id="10" name="图片 9" descr="图示, 示意图&amp;#10;&amp;#10;中度可信度描述已自动生成:ver1">
            <a:extLst>
              <a:ext uri="{FF2B5EF4-FFF2-40B4-BE49-F238E27FC236}">
                <a16:creationId xmlns:a16="http://schemas.microsoft.com/office/drawing/2014/main" id="{72E40E4F-79D3-1F49-880B-F83060AC8C8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16608" y="1749632"/>
            <a:ext cx="1817370" cy="3669035"/>
          </a:xfrm>
          <a:custGeom>
            <a:avLst/>
            <a:gdLst>
              <a:gd name="connsiteX0" fmla="*/ 0 w 1817370"/>
              <a:gd name="connsiteY0" fmla="*/ 0 h 3669035"/>
              <a:gd name="connsiteX1" fmla="*/ 1817370 w 1817370"/>
              <a:gd name="connsiteY1" fmla="*/ 0 h 3669035"/>
              <a:gd name="connsiteX2" fmla="*/ 1817370 w 1817370"/>
              <a:gd name="connsiteY2" fmla="*/ 3669035 h 3669035"/>
              <a:gd name="connsiteX3" fmla="*/ 0 w 1817370"/>
              <a:gd name="connsiteY3" fmla="*/ 3669035 h 36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370" h="3669035">
                <a:moveTo>
                  <a:pt x="0" y="0"/>
                </a:moveTo>
                <a:lnTo>
                  <a:pt x="1817370" y="0"/>
                </a:lnTo>
                <a:lnTo>
                  <a:pt x="1817370" y="3669035"/>
                </a:lnTo>
                <a:lnTo>
                  <a:pt x="0" y="3669035"/>
                </a:lnTo>
                <a:close/>
              </a:path>
            </a:pathLst>
          </a:custGeom>
        </p:spPr>
      </p:pic>
      <p:pic>
        <p:nvPicPr>
          <p:cNvPr id="13" name="图片 12" descr="QR 代码&#10;&#10;描述已自动生成">
            <a:extLst>
              <a:ext uri="{FF2B5EF4-FFF2-40B4-BE49-F238E27FC236}">
                <a16:creationId xmlns:a16="http://schemas.microsoft.com/office/drawing/2014/main" id="{0C0D2637-04DF-4003-6275-8FBB1B80E0D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6467" y="1749632"/>
            <a:ext cx="1825882" cy="3669035"/>
          </a:xfrm>
          <a:custGeom>
            <a:avLst/>
            <a:gdLst>
              <a:gd name="connsiteX0" fmla="*/ 0 w 1825882"/>
              <a:gd name="connsiteY0" fmla="*/ 0 h 3669035"/>
              <a:gd name="connsiteX1" fmla="*/ 1825882 w 1825882"/>
              <a:gd name="connsiteY1" fmla="*/ 0 h 3669035"/>
              <a:gd name="connsiteX2" fmla="*/ 1825882 w 1825882"/>
              <a:gd name="connsiteY2" fmla="*/ 3669035 h 3669035"/>
              <a:gd name="connsiteX3" fmla="*/ 0 w 1825882"/>
              <a:gd name="connsiteY3" fmla="*/ 3669035 h 36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5882" h="3669035">
                <a:moveTo>
                  <a:pt x="0" y="0"/>
                </a:moveTo>
                <a:lnTo>
                  <a:pt x="1825882" y="0"/>
                </a:lnTo>
                <a:lnTo>
                  <a:pt x="1825882" y="3669035"/>
                </a:lnTo>
                <a:lnTo>
                  <a:pt x="0" y="3669035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B866D2-D79C-1906-0A6C-DB4402260D6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943" y="1764140"/>
            <a:ext cx="1817370" cy="3669035"/>
          </a:xfrm>
          <a:custGeom>
            <a:avLst/>
            <a:gdLst>
              <a:gd name="connsiteX0" fmla="*/ 0 w 1817370"/>
              <a:gd name="connsiteY0" fmla="*/ 0 h 3669035"/>
              <a:gd name="connsiteX1" fmla="*/ 1817370 w 1817370"/>
              <a:gd name="connsiteY1" fmla="*/ 0 h 3669035"/>
              <a:gd name="connsiteX2" fmla="*/ 1817370 w 1817370"/>
              <a:gd name="connsiteY2" fmla="*/ 3669035 h 3669035"/>
              <a:gd name="connsiteX3" fmla="*/ 0 w 1817370"/>
              <a:gd name="connsiteY3" fmla="*/ 3669035 h 366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370" h="3669035">
                <a:moveTo>
                  <a:pt x="0" y="0"/>
                </a:moveTo>
                <a:lnTo>
                  <a:pt x="1817370" y="0"/>
                </a:lnTo>
                <a:lnTo>
                  <a:pt x="1817370" y="3669035"/>
                </a:lnTo>
                <a:lnTo>
                  <a:pt x="0" y="366903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AA208161-A6CC-9FFF-6ED5-44D76411D08C}"/>
              </a:ext>
            </a:extLst>
          </p:cNvPr>
          <p:cNvSpPr/>
          <p:nvPr/>
        </p:nvSpPr>
        <p:spPr>
          <a:xfrm>
            <a:off x="8994544" y="5478506"/>
            <a:ext cx="1209727" cy="500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采访青年人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+mn-ea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F7FBE58B-CF8E-05E2-1092-BCB61D7182EC}"/>
              </a:ext>
            </a:extLst>
          </p:cNvPr>
          <p:cNvSpPr/>
          <p:nvPr/>
        </p:nvSpPr>
        <p:spPr>
          <a:xfrm>
            <a:off x="5472568" y="5540662"/>
            <a:ext cx="1209727" cy="500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采访老年人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416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VCG211374741602">
            <a:extLst>
              <a:ext uri="{FF2B5EF4-FFF2-40B4-BE49-F238E27FC236}">
                <a16:creationId xmlns:a16="http://schemas.microsoft.com/office/drawing/2014/main" id="{9509B5F8-843D-477A-AB13-EF886339A1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VCG2113504285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015529B-A5A2-B930-826B-D55F19B5ACFD}"/>
              </a:ext>
            </a:extLst>
          </p:cNvPr>
          <p:cNvSpPr/>
          <p:nvPr/>
        </p:nvSpPr>
        <p:spPr>
          <a:xfrm>
            <a:off x="830172" y="587217"/>
            <a:ext cx="5792788" cy="723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defRPr/>
            </a:pPr>
            <a:r>
              <a:rPr lang="en-US" altLang="zh-CN" sz="3600" dirty="0" err="1">
                <a:solidFill>
                  <a:prstClr val="white"/>
                </a:solidFill>
                <a:latin typeface="思源宋体 CN Heavy"/>
                <a:ea typeface="思源宋体 CN Heavy"/>
              </a:rPr>
              <a:t>社会调查结果</a:t>
            </a:r>
            <a:endParaRPr lang="en-US" altLang="zh-CN" sz="3600" dirty="0">
              <a:solidFill>
                <a:prstClr val="white"/>
              </a:solidFill>
              <a:latin typeface="思源宋体 CN Heavy"/>
              <a:ea typeface="思源宋体 CN Heavy"/>
            </a:endParaRPr>
          </a:p>
          <a:p>
            <a:pPr>
              <a:defRPr/>
            </a:pPr>
            <a:endParaRPr lang="en-US" sz="3600" dirty="0">
              <a:solidFill>
                <a:prstClr val="white"/>
              </a:solidFill>
              <a:latin typeface="思源宋体 CN Heavy"/>
              <a:ea typeface="思源宋体 CN Heavy"/>
            </a:endParaRP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D040FA31-3937-947A-F2DD-1BAEEC839490}"/>
              </a:ext>
            </a:extLst>
          </p:cNvPr>
          <p:cNvSpPr/>
          <p:nvPr/>
        </p:nvSpPr>
        <p:spPr>
          <a:xfrm>
            <a:off x="1222087" y="4822785"/>
            <a:ext cx="5792788" cy="723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701"/>
              </a:lnSpc>
            </a:pPr>
            <a:endParaRPr lang="en-US" sz="4561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EE96AA50-B216-4419-16AA-387DC9C6AA04}"/>
              </a:ext>
            </a:extLst>
          </p:cNvPr>
          <p:cNvSpPr/>
          <p:nvPr/>
        </p:nvSpPr>
        <p:spPr>
          <a:xfrm>
            <a:off x="785302" y="1439333"/>
            <a:ext cx="10891068" cy="4701041"/>
          </a:xfrm>
          <a:prstGeom prst="roundRect">
            <a:avLst>
              <a:gd name="adj" fmla="val 3450"/>
            </a:avLst>
          </a:prstGeom>
          <a:gradFill>
            <a:gsLst>
              <a:gs pos="95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C068FC08-922A-1C8E-A8ED-B6351FEAACC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087" y="2197780"/>
            <a:ext cx="579239" cy="579239"/>
          </a:xfrm>
          <a:prstGeom prst="rect">
            <a:avLst/>
          </a:prstGeom>
        </p:spPr>
      </p:pic>
      <p:sp>
        <p:nvSpPr>
          <p:cNvPr id="27" name="Text 2">
            <a:extLst>
              <a:ext uri="{FF2B5EF4-FFF2-40B4-BE49-F238E27FC236}">
                <a16:creationId xmlns:a16="http://schemas.microsoft.com/office/drawing/2014/main" id="{00292F23-8262-681E-296D-A2A7F2104FD9}"/>
              </a:ext>
            </a:extLst>
          </p:cNvPr>
          <p:cNvSpPr/>
          <p:nvPr/>
        </p:nvSpPr>
        <p:spPr>
          <a:xfrm>
            <a:off x="1222087" y="3008695"/>
            <a:ext cx="2352873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400" dirty="0" err="1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公众认知</a:t>
            </a:r>
            <a:endParaRPr lang="en-US" sz="2400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549F427F-FA1B-F552-5375-DD65E0066511}"/>
              </a:ext>
            </a:extLst>
          </p:cNvPr>
          <p:cNvSpPr/>
          <p:nvPr/>
        </p:nvSpPr>
        <p:spPr>
          <a:xfrm>
            <a:off x="1222087" y="3509650"/>
            <a:ext cx="2352873" cy="148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受访者普遍听说过"五水共治"政策,认为其在改善水环境质量方面发挥了重要作用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。</a:t>
            </a: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69C969A9-2764-FC5A-1227-3C5C4D6B221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8742" y="2175962"/>
            <a:ext cx="579239" cy="579239"/>
          </a:xfrm>
          <a:prstGeom prst="rect">
            <a:avLst/>
          </a:prstGeom>
        </p:spPr>
      </p:pic>
      <p:sp>
        <p:nvSpPr>
          <p:cNvPr id="30" name="Text 4">
            <a:extLst>
              <a:ext uri="{FF2B5EF4-FFF2-40B4-BE49-F238E27FC236}">
                <a16:creationId xmlns:a16="http://schemas.microsoft.com/office/drawing/2014/main" id="{DB0F66F4-3D37-0863-C229-37DE257E7502}"/>
              </a:ext>
            </a:extLst>
          </p:cNvPr>
          <p:cNvSpPr/>
          <p:nvPr/>
        </p:nvSpPr>
        <p:spPr>
          <a:xfrm>
            <a:off x="3748741" y="2986877"/>
            <a:ext cx="2352873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400" dirty="0" err="1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政策实施</a:t>
            </a:r>
            <a:endParaRPr lang="en-US" sz="2400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46E8D093-0DC2-6339-89F4-75157297FE79}"/>
              </a:ext>
            </a:extLst>
          </p:cNvPr>
          <p:cNvSpPr/>
          <p:nvPr/>
        </p:nvSpPr>
        <p:spPr>
          <a:xfrm>
            <a:off x="3748741" y="3487832"/>
            <a:ext cx="2352873" cy="1853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受访者认为"五水共治"政策在所在地区得到了有效实施,体现在水质改善、生态修复等方面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。</a:t>
            </a:r>
          </a:p>
        </p:txBody>
      </p:sp>
      <p:pic>
        <p:nvPicPr>
          <p:cNvPr id="32" name="Image 3" descr="preencoded.png">
            <a:extLst>
              <a:ext uri="{FF2B5EF4-FFF2-40B4-BE49-F238E27FC236}">
                <a16:creationId xmlns:a16="http://schemas.microsoft.com/office/drawing/2014/main" id="{4B028153-9090-ACC9-B31F-5B7A8E18144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9178" y="2175962"/>
            <a:ext cx="579239" cy="579239"/>
          </a:xfrm>
          <a:prstGeom prst="rect">
            <a:avLst/>
          </a:prstGeom>
        </p:spPr>
      </p:pic>
      <p:sp>
        <p:nvSpPr>
          <p:cNvPr id="33" name="Text 6">
            <a:extLst>
              <a:ext uri="{FF2B5EF4-FFF2-40B4-BE49-F238E27FC236}">
                <a16:creationId xmlns:a16="http://schemas.microsoft.com/office/drawing/2014/main" id="{27E7E46C-459C-AFF4-2A1E-2E16AD109692}"/>
              </a:ext>
            </a:extLst>
          </p:cNvPr>
          <p:cNvSpPr/>
          <p:nvPr/>
        </p:nvSpPr>
        <p:spPr>
          <a:xfrm>
            <a:off x="6449178" y="2986877"/>
            <a:ext cx="2352873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400" dirty="0" err="1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公众责任</a:t>
            </a:r>
            <a:endParaRPr lang="en-US" sz="2400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</p:txBody>
      </p:sp>
      <p:sp>
        <p:nvSpPr>
          <p:cNvPr id="34" name="Text 7">
            <a:extLst>
              <a:ext uri="{FF2B5EF4-FFF2-40B4-BE49-F238E27FC236}">
                <a16:creationId xmlns:a16="http://schemas.microsoft.com/office/drawing/2014/main" id="{A70B10FE-6633-249A-540A-19458C88776F}"/>
              </a:ext>
            </a:extLst>
          </p:cNvPr>
          <p:cNvSpPr/>
          <p:nvPr/>
        </p:nvSpPr>
        <p:spPr>
          <a:xfrm>
            <a:off x="6449178" y="3487832"/>
            <a:ext cx="2352873" cy="148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受访者认为公众应该尽自己的一份力,如节约用水、保护水资源等,配合政策实施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。</a:t>
            </a:r>
          </a:p>
        </p:txBody>
      </p:sp>
      <p:pic>
        <p:nvPicPr>
          <p:cNvPr id="35" name="Image 4" descr="preencoded.png">
            <a:extLst>
              <a:ext uri="{FF2B5EF4-FFF2-40B4-BE49-F238E27FC236}">
                <a16:creationId xmlns:a16="http://schemas.microsoft.com/office/drawing/2014/main" id="{FE8488FD-3613-D133-C6C9-2A36DD04221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9616" y="2175962"/>
            <a:ext cx="579239" cy="579239"/>
          </a:xfrm>
          <a:prstGeom prst="rect">
            <a:avLst/>
          </a:prstGeom>
        </p:spPr>
      </p:pic>
      <p:sp>
        <p:nvSpPr>
          <p:cNvPr id="36" name="Text 8">
            <a:extLst>
              <a:ext uri="{FF2B5EF4-FFF2-40B4-BE49-F238E27FC236}">
                <a16:creationId xmlns:a16="http://schemas.microsoft.com/office/drawing/2014/main" id="{745C2C0B-8A8D-F376-0A37-A2B11B83F04A}"/>
              </a:ext>
            </a:extLst>
          </p:cNvPr>
          <p:cNvSpPr/>
          <p:nvPr/>
        </p:nvSpPr>
        <p:spPr>
          <a:xfrm>
            <a:off x="9149615" y="2986877"/>
            <a:ext cx="2352973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400" dirty="0" err="1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存在问题</a:t>
            </a:r>
            <a:endParaRPr lang="en-US" sz="2400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4785D84F-3ED0-CCBF-9AA6-C275DD109F51}"/>
              </a:ext>
            </a:extLst>
          </p:cNvPr>
          <p:cNvSpPr/>
          <p:nvPr/>
        </p:nvSpPr>
        <p:spPr>
          <a:xfrm>
            <a:off x="9149615" y="3487832"/>
            <a:ext cx="2352973" cy="148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受访者指出"五水共治"在普及率、污染治理等方面仍存在一些问题和挑战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98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588D07-F13B-4EF1-AE24-62F90E5173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7441"/>
            <a:ext cx="12193057" cy="6858594"/>
          </a:xfrm>
          <a:prstGeom prst="rect">
            <a:avLst/>
          </a:prstGeom>
        </p:spPr>
      </p:pic>
      <p:sp>
        <p:nvSpPr>
          <p:cNvPr id="22" name="Freeform 1807">
            <a:extLst>
              <a:ext uri="{FF2B5EF4-FFF2-40B4-BE49-F238E27FC236}">
                <a16:creationId xmlns:a16="http://schemas.microsoft.com/office/drawing/2014/main" id="{732787A8-9462-4494-BCFD-81C465F29D21}"/>
              </a:ext>
            </a:extLst>
          </p:cNvPr>
          <p:cNvSpPr>
            <a:spLocks noEditPoints="1"/>
          </p:cNvSpPr>
          <p:nvPr/>
        </p:nvSpPr>
        <p:spPr bwMode="auto">
          <a:xfrm rot="19690862">
            <a:off x="-146491" y="760627"/>
            <a:ext cx="11158206" cy="4956258"/>
          </a:xfrm>
          <a:custGeom>
            <a:avLst/>
            <a:gdLst>
              <a:gd name="T0" fmla="*/ 876 w 3806"/>
              <a:gd name="T1" fmla="*/ 292 h 1688"/>
              <a:gd name="T2" fmla="*/ 831 w 3806"/>
              <a:gd name="T3" fmla="*/ 562 h 1688"/>
              <a:gd name="T4" fmla="*/ 507 w 3806"/>
              <a:gd name="T5" fmla="*/ 624 h 1688"/>
              <a:gd name="T6" fmla="*/ 511 w 3806"/>
              <a:gd name="T7" fmla="*/ 982 h 1688"/>
              <a:gd name="T8" fmla="*/ 815 w 3806"/>
              <a:gd name="T9" fmla="*/ 829 h 1688"/>
              <a:gd name="T10" fmla="*/ 1052 w 3806"/>
              <a:gd name="T11" fmla="*/ 847 h 1688"/>
              <a:gd name="T12" fmla="*/ 96 w 3806"/>
              <a:gd name="T13" fmla="*/ 1125 h 1688"/>
              <a:gd name="T14" fmla="*/ 2226 w 3806"/>
              <a:gd name="T15" fmla="*/ 1168 h 1688"/>
              <a:gd name="T16" fmla="*/ 2242 w 3806"/>
              <a:gd name="T17" fmla="*/ 1229 h 1688"/>
              <a:gd name="T18" fmla="*/ 2690 w 3806"/>
              <a:gd name="T19" fmla="*/ 1291 h 1688"/>
              <a:gd name="T20" fmla="*/ 2903 w 3806"/>
              <a:gd name="T21" fmla="*/ 1448 h 1688"/>
              <a:gd name="T22" fmla="*/ 637 w 3806"/>
              <a:gd name="T23" fmla="*/ 1330 h 1688"/>
              <a:gd name="T24" fmla="*/ 3182 w 3806"/>
              <a:gd name="T25" fmla="*/ 1196 h 1688"/>
              <a:gd name="T26" fmla="*/ 3212 w 3806"/>
              <a:gd name="T27" fmla="*/ 1135 h 1688"/>
              <a:gd name="T28" fmla="*/ 3470 w 3806"/>
              <a:gd name="T29" fmla="*/ 1165 h 1688"/>
              <a:gd name="T30" fmla="*/ 3687 w 3806"/>
              <a:gd name="T31" fmla="*/ 1160 h 1688"/>
              <a:gd name="T32" fmla="*/ 3713 w 3806"/>
              <a:gd name="T33" fmla="*/ 970 h 1688"/>
              <a:gd name="T34" fmla="*/ 3526 w 3806"/>
              <a:gd name="T35" fmla="*/ 681 h 1688"/>
              <a:gd name="T36" fmla="*/ 2863 w 3806"/>
              <a:gd name="T37" fmla="*/ 382 h 1688"/>
              <a:gd name="T38" fmla="*/ 2291 w 3806"/>
              <a:gd name="T39" fmla="*/ 183 h 1688"/>
              <a:gd name="T40" fmla="*/ 1315 w 3806"/>
              <a:gd name="T41" fmla="*/ 97 h 1688"/>
              <a:gd name="T42" fmla="*/ 904 w 3806"/>
              <a:gd name="T43" fmla="*/ 307 h 1688"/>
              <a:gd name="T44" fmla="*/ 587 w 3806"/>
              <a:gd name="T45" fmla="*/ 393 h 1688"/>
              <a:gd name="T46" fmla="*/ 679 w 3806"/>
              <a:gd name="T47" fmla="*/ 677 h 1688"/>
              <a:gd name="T48" fmla="*/ 751 w 3806"/>
              <a:gd name="T49" fmla="*/ 526 h 1688"/>
              <a:gd name="T50" fmla="*/ 1018 w 3806"/>
              <a:gd name="T51" fmla="*/ 642 h 1688"/>
              <a:gd name="T52" fmla="*/ 945 w 3806"/>
              <a:gd name="T53" fmla="*/ 677 h 1688"/>
              <a:gd name="T54" fmla="*/ 889 w 3806"/>
              <a:gd name="T55" fmla="*/ 803 h 1688"/>
              <a:gd name="T56" fmla="*/ 1079 w 3806"/>
              <a:gd name="T57" fmla="*/ 853 h 1688"/>
              <a:gd name="T58" fmla="*/ 581 w 3806"/>
              <a:gd name="T59" fmla="*/ 985 h 1688"/>
              <a:gd name="T60" fmla="*/ 69 w 3806"/>
              <a:gd name="T61" fmla="*/ 1205 h 1688"/>
              <a:gd name="T62" fmla="*/ 284 w 3806"/>
              <a:gd name="T63" fmla="*/ 1252 h 1688"/>
              <a:gd name="T64" fmla="*/ 544 w 3806"/>
              <a:gd name="T65" fmla="*/ 1190 h 1688"/>
              <a:gd name="T66" fmla="*/ 649 w 3806"/>
              <a:gd name="T67" fmla="*/ 1278 h 1688"/>
              <a:gd name="T68" fmla="*/ 778 w 3806"/>
              <a:gd name="T69" fmla="*/ 1313 h 1688"/>
              <a:gd name="T70" fmla="*/ 1005 w 3806"/>
              <a:gd name="T71" fmla="*/ 1283 h 1688"/>
              <a:gd name="T72" fmla="*/ 1341 w 3806"/>
              <a:gd name="T73" fmla="*/ 1267 h 1688"/>
              <a:gd name="T74" fmla="*/ 1669 w 3806"/>
              <a:gd name="T75" fmla="*/ 1272 h 1688"/>
              <a:gd name="T76" fmla="*/ 2092 w 3806"/>
              <a:gd name="T77" fmla="*/ 1267 h 1688"/>
              <a:gd name="T78" fmla="*/ 2259 w 3806"/>
              <a:gd name="T79" fmla="*/ 1094 h 1688"/>
              <a:gd name="T80" fmla="*/ 2676 w 3806"/>
              <a:gd name="T81" fmla="*/ 1120 h 1688"/>
              <a:gd name="T82" fmla="*/ 3082 w 3806"/>
              <a:gd name="T83" fmla="*/ 1289 h 1688"/>
              <a:gd name="T84" fmla="*/ 2961 w 3806"/>
              <a:gd name="T85" fmla="*/ 1426 h 1688"/>
              <a:gd name="T86" fmla="*/ 3500 w 3806"/>
              <a:gd name="T87" fmla="*/ 1612 h 1688"/>
              <a:gd name="T88" fmla="*/ 3560 w 3806"/>
              <a:gd name="T89" fmla="*/ 1495 h 1688"/>
              <a:gd name="T90" fmla="*/ 3682 w 3806"/>
              <a:gd name="T91" fmla="*/ 1497 h 1688"/>
              <a:gd name="T92" fmla="*/ 856 w 3806"/>
              <a:gd name="T93" fmla="*/ 353 h 1688"/>
              <a:gd name="T94" fmla="*/ 691 w 3806"/>
              <a:gd name="T95" fmla="*/ 1176 h 1688"/>
              <a:gd name="T96" fmla="*/ 739 w 3806"/>
              <a:gd name="T97" fmla="*/ 1139 h 1688"/>
              <a:gd name="T98" fmla="*/ 1053 w 3806"/>
              <a:gd name="T99" fmla="*/ 1246 h 1688"/>
              <a:gd name="T100" fmla="*/ 1327 w 3806"/>
              <a:gd name="T101" fmla="*/ 844 h 1688"/>
              <a:gd name="T102" fmla="*/ 1519 w 3806"/>
              <a:gd name="T103" fmla="*/ 1234 h 1688"/>
              <a:gd name="T104" fmla="*/ 1853 w 3806"/>
              <a:gd name="T105" fmla="*/ 1215 h 1688"/>
              <a:gd name="T106" fmla="*/ 2681 w 3806"/>
              <a:gd name="T107" fmla="*/ 1028 h 1688"/>
              <a:gd name="T108" fmla="*/ 2930 w 3806"/>
              <a:gd name="T109" fmla="*/ 1074 h 1688"/>
              <a:gd name="T110" fmla="*/ 3017 w 3806"/>
              <a:gd name="T111" fmla="*/ 426 h 1688"/>
              <a:gd name="T112" fmla="*/ 2337 w 3806"/>
              <a:gd name="T113" fmla="*/ 1234 h 1688"/>
              <a:gd name="T114" fmla="*/ 1798 w 3806"/>
              <a:gd name="T115" fmla="*/ 1274 h 1688"/>
              <a:gd name="T116" fmla="*/ 2794 w 3806"/>
              <a:gd name="T117" fmla="*/ 1317 h 1688"/>
              <a:gd name="T118" fmla="*/ 3211 w 3806"/>
              <a:gd name="T119" fmla="*/ 1570 h 1688"/>
              <a:gd name="T120" fmla="*/ 2016 w 3806"/>
              <a:gd name="T121" fmla="*/ 1274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06" h="1688">
                <a:moveTo>
                  <a:pt x="1382" y="7"/>
                </a:moveTo>
                <a:cubicBezTo>
                  <a:pt x="1383" y="9"/>
                  <a:pt x="1384" y="10"/>
                  <a:pt x="1388" y="10"/>
                </a:cubicBezTo>
                <a:cubicBezTo>
                  <a:pt x="1391" y="0"/>
                  <a:pt x="1378" y="5"/>
                  <a:pt x="1373" y="4"/>
                </a:cubicBezTo>
                <a:cubicBezTo>
                  <a:pt x="1373" y="10"/>
                  <a:pt x="1373" y="10"/>
                  <a:pt x="1373" y="10"/>
                </a:cubicBezTo>
                <a:cubicBezTo>
                  <a:pt x="1376" y="10"/>
                  <a:pt x="1376" y="13"/>
                  <a:pt x="1379" y="13"/>
                </a:cubicBezTo>
                <a:cubicBezTo>
                  <a:pt x="1380" y="11"/>
                  <a:pt x="1379" y="7"/>
                  <a:pt x="1382" y="7"/>
                </a:cubicBezTo>
                <a:close/>
                <a:moveTo>
                  <a:pt x="1269" y="60"/>
                </a:moveTo>
                <a:cubicBezTo>
                  <a:pt x="1269" y="58"/>
                  <a:pt x="1269" y="57"/>
                  <a:pt x="1272" y="57"/>
                </a:cubicBezTo>
                <a:cubicBezTo>
                  <a:pt x="1273" y="61"/>
                  <a:pt x="1273" y="65"/>
                  <a:pt x="1278" y="63"/>
                </a:cubicBezTo>
                <a:cubicBezTo>
                  <a:pt x="1282" y="54"/>
                  <a:pt x="1273" y="56"/>
                  <a:pt x="1272" y="51"/>
                </a:cubicBezTo>
                <a:cubicBezTo>
                  <a:pt x="1274" y="51"/>
                  <a:pt x="1276" y="51"/>
                  <a:pt x="1275" y="48"/>
                </a:cubicBezTo>
                <a:cubicBezTo>
                  <a:pt x="1267" y="45"/>
                  <a:pt x="1262" y="59"/>
                  <a:pt x="1269" y="60"/>
                </a:cubicBezTo>
                <a:close/>
                <a:moveTo>
                  <a:pt x="1269" y="76"/>
                </a:moveTo>
                <a:cubicBezTo>
                  <a:pt x="1270" y="71"/>
                  <a:pt x="1276" y="73"/>
                  <a:pt x="1278" y="76"/>
                </a:cubicBezTo>
                <a:cubicBezTo>
                  <a:pt x="1282" y="63"/>
                  <a:pt x="1270" y="68"/>
                  <a:pt x="1266" y="63"/>
                </a:cubicBezTo>
                <a:cubicBezTo>
                  <a:pt x="1267" y="68"/>
                  <a:pt x="1265" y="75"/>
                  <a:pt x="1269" y="76"/>
                </a:cubicBezTo>
                <a:close/>
                <a:moveTo>
                  <a:pt x="744" y="260"/>
                </a:moveTo>
                <a:cubicBezTo>
                  <a:pt x="737" y="259"/>
                  <a:pt x="735" y="254"/>
                  <a:pt x="729" y="260"/>
                </a:cubicBezTo>
                <a:cubicBezTo>
                  <a:pt x="726" y="271"/>
                  <a:pt x="746" y="266"/>
                  <a:pt x="744" y="260"/>
                </a:cubicBezTo>
                <a:close/>
                <a:moveTo>
                  <a:pt x="889" y="282"/>
                </a:moveTo>
                <a:cubicBezTo>
                  <a:pt x="876" y="283"/>
                  <a:pt x="876" y="283"/>
                  <a:pt x="876" y="283"/>
                </a:cubicBezTo>
                <a:cubicBezTo>
                  <a:pt x="876" y="292"/>
                  <a:pt x="876" y="292"/>
                  <a:pt x="876" y="292"/>
                </a:cubicBezTo>
                <a:cubicBezTo>
                  <a:pt x="882" y="290"/>
                  <a:pt x="890" y="290"/>
                  <a:pt x="889" y="282"/>
                </a:cubicBezTo>
                <a:close/>
                <a:moveTo>
                  <a:pt x="2660" y="292"/>
                </a:moveTo>
                <a:cubicBezTo>
                  <a:pt x="2660" y="282"/>
                  <a:pt x="2646" y="286"/>
                  <a:pt x="2641" y="280"/>
                </a:cubicBezTo>
                <a:cubicBezTo>
                  <a:pt x="2642" y="290"/>
                  <a:pt x="2649" y="294"/>
                  <a:pt x="2660" y="292"/>
                </a:cubicBezTo>
                <a:close/>
                <a:moveTo>
                  <a:pt x="550" y="378"/>
                </a:moveTo>
                <a:cubicBezTo>
                  <a:pt x="540" y="377"/>
                  <a:pt x="539" y="369"/>
                  <a:pt x="525" y="372"/>
                </a:cubicBezTo>
                <a:cubicBezTo>
                  <a:pt x="530" y="389"/>
                  <a:pt x="507" y="379"/>
                  <a:pt x="507" y="391"/>
                </a:cubicBezTo>
                <a:cubicBezTo>
                  <a:pt x="520" y="402"/>
                  <a:pt x="538" y="379"/>
                  <a:pt x="550" y="378"/>
                </a:cubicBezTo>
                <a:close/>
                <a:moveTo>
                  <a:pt x="2842" y="367"/>
                </a:moveTo>
                <a:cubicBezTo>
                  <a:pt x="2847" y="365"/>
                  <a:pt x="2854" y="365"/>
                  <a:pt x="2857" y="361"/>
                </a:cubicBezTo>
                <a:cubicBezTo>
                  <a:pt x="2852" y="360"/>
                  <a:pt x="2854" y="353"/>
                  <a:pt x="2848" y="354"/>
                </a:cubicBezTo>
                <a:cubicBezTo>
                  <a:pt x="2850" y="363"/>
                  <a:pt x="2842" y="361"/>
                  <a:pt x="2842" y="367"/>
                </a:cubicBezTo>
                <a:close/>
                <a:moveTo>
                  <a:pt x="560" y="501"/>
                </a:moveTo>
                <a:cubicBezTo>
                  <a:pt x="542" y="504"/>
                  <a:pt x="529" y="494"/>
                  <a:pt x="514" y="486"/>
                </a:cubicBezTo>
                <a:cubicBezTo>
                  <a:pt x="509" y="506"/>
                  <a:pt x="493" y="509"/>
                  <a:pt x="499" y="529"/>
                </a:cubicBezTo>
                <a:cubicBezTo>
                  <a:pt x="523" y="523"/>
                  <a:pt x="534" y="504"/>
                  <a:pt x="560" y="501"/>
                </a:cubicBezTo>
                <a:close/>
                <a:moveTo>
                  <a:pt x="506" y="560"/>
                </a:moveTo>
                <a:cubicBezTo>
                  <a:pt x="521" y="565"/>
                  <a:pt x="529" y="566"/>
                  <a:pt x="524" y="547"/>
                </a:cubicBezTo>
                <a:cubicBezTo>
                  <a:pt x="511" y="544"/>
                  <a:pt x="509" y="552"/>
                  <a:pt x="506" y="560"/>
                </a:cubicBezTo>
                <a:close/>
                <a:moveTo>
                  <a:pt x="867" y="568"/>
                </a:moveTo>
                <a:cubicBezTo>
                  <a:pt x="870" y="558"/>
                  <a:pt x="865" y="556"/>
                  <a:pt x="861" y="552"/>
                </a:cubicBezTo>
                <a:cubicBezTo>
                  <a:pt x="853" y="567"/>
                  <a:pt x="835" y="540"/>
                  <a:pt x="831" y="562"/>
                </a:cubicBezTo>
                <a:cubicBezTo>
                  <a:pt x="827" y="560"/>
                  <a:pt x="802" y="556"/>
                  <a:pt x="809" y="562"/>
                </a:cubicBezTo>
                <a:cubicBezTo>
                  <a:pt x="835" y="570"/>
                  <a:pt x="839" y="568"/>
                  <a:pt x="867" y="568"/>
                </a:cubicBezTo>
                <a:close/>
                <a:moveTo>
                  <a:pt x="926" y="561"/>
                </a:moveTo>
                <a:cubicBezTo>
                  <a:pt x="933" y="565"/>
                  <a:pt x="942" y="567"/>
                  <a:pt x="950" y="570"/>
                </a:cubicBezTo>
                <a:cubicBezTo>
                  <a:pt x="949" y="556"/>
                  <a:pt x="929" y="563"/>
                  <a:pt x="922" y="555"/>
                </a:cubicBezTo>
                <a:cubicBezTo>
                  <a:pt x="920" y="562"/>
                  <a:pt x="912" y="563"/>
                  <a:pt x="910" y="570"/>
                </a:cubicBezTo>
                <a:cubicBezTo>
                  <a:pt x="918" y="566"/>
                  <a:pt x="923" y="579"/>
                  <a:pt x="926" y="570"/>
                </a:cubicBezTo>
                <a:cubicBezTo>
                  <a:pt x="922" y="570"/>
                  <a:pt x="922" y="562"/>
                  <a:pt x="926" y="561"/>
                </a:cubicBezTo>
                <a:close/>
                <a:moveTo>
                  <a:pt x="907" y="573"/>
                </a:moveTo>
                <a:cubicBezTo>
                  <a:pt x="904" y="558"/>
                  <a:pt x="891" y="572"/>
                  <a:pt x="883" y="561"/>
                </a:cubicBezTo>
                <a:cubicBezTo>
                  <a:pt x="882" y="580"/>
                  <a:pt x="895" y="567"/>
                  <a:pt x="907" y="573"/>
                </a:cubicBezTo>
                <a:close/>
                <a:moveTo>
                  <a:pt x="978" y="569"/>
                </a:moveTo>
                <a:cubicBezTo>
                  <a:pt x="979" y="559"/>
                  <a:pt x="957" y="557"/>
                  <a:pt x="956" y="567"/>
                </a:cubicBezTo>
                <a:cubicBezTo>
                  <a:pt x="966" y="565"/>
                  <a:pt x="971" y="568"/>
                  <a:pt x="978" y="569"/>
                </a:cubicBezTo>
                <a:close/>
                <a:moveTo>
                  <a:pt x="1067" y="574"/>
                </a:moveTo>
                <a:cubicBezTo>
                  <a:pt x="1077" y="569"/>
                  <a:pt x="1077" y="577"/>
                  <a:pt x="1085" y="580"/>
                </a:cubicBezTo>
                <a:cubicBezTo>
                  <a:pt x="1086" y="573"/>
                  <a:pt x="1079" y="574"/>
                  <a:pt x="1082" y="565"/>
                </a:cubicBezTo>
                <a:cubicBezTo>
                  <a:pt x="1074" y="566"/>
                  <a:pt x="1066" y="566"/>
                  <a:pt x="1067" y="574"/>
                </a:cubicBezTo>
                <a:close/>
                <a:moveTo>
                  <a:pt x="1097" y="568"/>
                </a:moveTo>
                <a:cubicBezTo>
                  <a:pt x="1096" y="575"/>
                  <a:pt x="1103" y="575"/>
                  <a:pt x="1101" y="583"/>
                </a:cubicBezTo>
                <a:cubicBezTo>
                  <a:pt x="1117" y="583"/>
                  <a:pt x="1104" y="571"/>
                  <a:pt x="1097" y="568"/>
                </a:cubicBezTo>
                <a:close/>
                <a:moveTo>
                  <a:pt x="507" y="624"/>
                </a:moveTo>
                <a:cubicBezTo>
                  <a:pt x="500" y="622"/>
                  <a:pt x="498" y="616"/>
                  <a:pt x="488" y="618"/>
                </a:cubicBezTo>
                <a:cubicBezTo>
                  <a:pt x="484" y="628"/>
                  <a:pt x="504" y="630"/>
                  <a:pt x="507" y="624"/>
                </a:cubicBezTo>
                <a:close/>
                <a:moveTo>
                  <a:pt x="832" y="645"/>
                </a:moveTo>
                <a:cubicBezTo>
                  <a:pt x="820" y="646"/>
                  <a:pt x="823" y="632"/>
                  <a:pt x="810" y="636"/>
                </a:cubicBezTo>
                <a:cubicBezTo>
                  <a:pt x="813" y="645"/>
                  <a:pt x="813" y="645"/>
                  <a:pt x="810" y="654"/>
                </a:cubicBezTo>
                <a:cubicBezTo>
                  <a:pt x="818" y="651"/>
                  <a:pt x="825" y="648"/>
                  <a:pt x="832" y="645"/>
                </a:cubicBezTo>
                <a:close/>
                <a:moveTo>
                  <a:pt x="639" y="659"/>
                </a:moveTo>
                <a:cubicBezTo>
                  <a:pt x="637" y="650"/>
                  <a:pt x="619" y="641"/>
                  <a:pt x="611" y="647"/>
                </a:cubicBezTo>
                <a:cubicBezTo>
                  <a:pt x="620" y="655"/>
                  <a:pt x="625" y="664"/>
                  <a:pt x="639" y="659"/>
                </a:cubicBezTo>
                <a:close/>
                <a:moveTo>
                  <a:pt x="642" y="662"/>
                </a:moveTo>
                <a:cubicBezTo>
                  <a:pt x="650" y="661"/>
                  <a:pt x="656" y="658"/>
                  <a:pt x="660" y="653"/>
                </a:cubicBezTo>
                <a:cubicBezTo>
                  <a:pt x="656" y="652"/>
                  <a:pt x="655" y="648"/>
                  <a:pt x="651" y="647"/>
                </a:cubicBezTo>
                <a:cubicBezTo>
                  <a:pt x="652" y="656"/>
                  <a:pt x="643" y="655"/>
                  <a:pt x="642" y="662"/>
                </a:cubicBezTo>
                <a:close/>
                <a:moveTo>
                  <a:pt x="863" y="681"/>
                </a:moveTo>
                <a:cubicBezTo>
                  <a:pt x="853" y="680"/>
                  <a:pt x="851" y="688"/>
                  <a:pt x="844" y="681"/>
                </a:cubicBezTo>
                <a:cubicBezTo>
                  <a:pt x="844" y="687"/>
                  <a:pt x="845" y="691"/>
                  <a:pt x="847" y="693"/>
                </a:cubicBezTo>
                <a:cubicBezTo>
                  <a:pt x="853" y="690"/>
                  <a:pt x="862" y="689"/>
                  <a:pt x="863" y="681"/>
                </a:cubicBezTo>
                <a:close/>
                <a:moveTo>
                  <a:pt x="422" y="987"/>
                </a:moveTo>
                <a:cubicBezTo>
                  <a:pt x="418" y="987"/>
                  <a:pt x="417" y="990"/>
                  <a:pt x="416" y="993"/>
                </a:cubicBezTo>
                <a:cubicBezTo>
                  <a:pt x="420" y="993"/>
                  <a:pt x="423" y="994"/>
                  <a:pt x="422" y="999"/>
                </a:cubicBezTo>
                <a:cubicBezTo>
                  <a:pt x="431" y="999"/>
                  <a:pt x="431" y="992"/>
                  <a:pt x="440" y="992"/>
                </a:cubicBezTo>
                <a:cubicBezTo>
                  <a:pt x="461" y="1022"/>
                  <a:pt x="484" y="972"/>
                  <a:pt x="511" y="982"/>
                </a:cubicBezTo>
                <a:cubicBezTo>
                  <a:pt x="508" y="966"/>
                  <a:pt x="515" y="972"/>
                  <a:pt x="526" y="973"/>
                </a:cubicBezTo>
                <a:cubicBezTo>
                  <a:pt x="532" y="962"/>
                  <a:pt x="526" y="950"/>
                  <a:pt x="516" y="946"/>
                </a:cubicBezTo>
                <a:cubicBezTo>
                  <a:pt x="515" y="949"/>
                  <a:pt x="513" y="953"/>
                  <a:pt x="510" y="955"/>
                </a:cubicBezTo>
                <a:cubicBezTo>
                  <a:pt x="508" y="948"/>
                  <a:pt x="493" y="954"/>
                  <a:pt x="495" y="943"/>
                </a:cubicBezTo>
                <a:cubicBezTo>
                  <a:pt x="510" y="938"/>
                  <a:pt x="519" y="945"/>
                  <a:pt x="529" y="933"/>
                </a:cubicBezTo>
                <a:cubicBezTo>
                  <a:pt x="539" y="942"/>
                  <a:pt x="553" y="939"/>
                  <a:pt x="562" y="942"/>
                </a:cubicBezTo>
                <a:cubicBezTo>
                  <a:pt x="562" y="930"/>
                  <a:pt x="581" y="938"/>
                  <a:pt x="587" y="932"/>
                </a:cubicBezTo>
                <a:cubicBezTo>
                  <a:pt x="594" y="935"/>
                  <a:pt x="597" y="943"/>
                  <a:pt x="602" y="948"/>
                </a:cubicBezTo>
                <a:cubicBezTo>
                  <a:pt x="603" y="933"/>
                  <a:pt x="613" y="909"/>
                  <a:pt x="623" y="929"/>
                </a:cubicBezTo>
                <a:cubicBezTo>
                  <a:pt x="626" y="920"/>
                  <a:pt x="619" y="921"/>
                  <a:pt x="620" y="914"/>
                </a:cubicBezTo>
                <a:cubicBezTo>
                  <a:pt x="630" y="910"/>
                  <a:pt x="634" y="916"/>
                  <a:pt x="642" y="907"/>
                </a:cubicBezTo>
                <a:cubicBezTo>
                  <a:pt x="645" y="911"/>
                  <a:pt x="645" y="919"/>
                  <a:pt x="648" y="923"/>
                </a:cubicBezTo>
                <a:cubicBezTo>
                  <a:pt x="666" y="918"/>
                  <a:pt x="670" y="923"/>
                  <a:pt x="685" y="925"/>
                </a:cubicBezTo>
                <a:cubicBezTo>
                  <a:pt x="684" y="914"/>
                  <a:pt x="694" y="912"/>
                  <a:pt x="703" y="910"/>
                </a:cubicBezTo>
                <a:cubicBezTo>
                  <a:pt x="705" y="901"/>
                  <a:pt x="698" y="902"/>
                  <a:pt x="700" y="894"/>
                </a:cubicBezTo>
                <a:cubicBezTo>
                  <a:pt x="710" y="899"/>
                  <a:pt x="716" y="892"/>
                  <a:pt x="712" y="882"/>
                </a:cubicBezTo>
                <a:cubicBezTo>
                  <a:pt x="731" y="885"/>
                  <a:pt x="733" y="870"/>
                  <a:pt x="752" y="872"/>
                </a:cubicBezTo>
                <a:cubicBezTo>
                  <a:pt x="754" y="876"/>
                  <a:pt x="756" y="881"/>
                  <a:pt x="755" y="888"/>
                </a:cubicBezTo>
                <a:cubicBezTo>
                  <a:pt x="768" y="884"/>
                  <a:pt x="768" y="892"/>
                  <a:pt x="776" y="893"/>
                </a:cubicBezTo>
                <a:cubicBezTo>
                  <a:pt x="785" y="874"/>
                  <a:pt x="827" y="898"/>
                  <a:pt x="837" y="874"/>
                </a:cubicBezTo>
                <a:cubicBezTo>
                  <a:pt x="833" y="869"/>
                  <a:pt x="829" y="862"/>
                  <a:pt x="822" y="859"/>
                </a:cubicBezTo>
                <a:cubicBezTo>
                  <a:pt x="844" y="847"/>
                  <a:pt x="824" y="841"/>
                  <a:pt x="815" y="829"/>
                </a:cubicBezTo>
                <a:cubicBezTo>
                  <a:pt x="808" y="828"/>
                  <a:pt x="809" y="834"/>
                  <a:pt x="800" y="832"/>
                </a:cubicBezTo>
                <a:cubicBezTo>
                  <a:pt x="786" y="788"/>
                  <a:pt x="726" y="883"/>
                  <a:pt x="720" y="827"/>
                </a:cubicBezTo>
                <a:cubicBezTo>
                  <a:pt x="702" y="827"/>
                  <a:pt x="686" y="851"/>
                  <a:pt x="671" y="837"/>
                </a:cubicBezTo>
                <a:cubicBezTo>
                  <a:pt x="666" y="844"/>
                  <a:pt x="655" y="849"/>
                  <a:pt x="656" y="855"/>
                </a:cubicBezTo>
                <a:cubicBezTo>
                  <a:pt x="649" y="852"/>
                  <a:pt x="641" y="850"/>
                  <a:pt x="632" y="849"/>
                </a:cubicBezTo>
                <a:cubicBezTo>
                  <a:pt x="631" y="863"/>
                  <a:pt x="623" y="869"/>
                  <a:pt x="617" y="877"/>
                </a:cubicBezTo>
                <a:cubicBezTo>
                  <a:pt x="605" y="877"/>
                  <a:pt x="594" y="875"/>
                  <a:pt x="589" y="868"/>
                </a:cubicBezTo>
                <a:cubicBezTo>
                  <a:pt x="591" y="890"/>
                  <a:pt x="579" y="868"/>
                  <a:pt x="571" y="884"/>
                </a:cubicBezTo>
                <a:cubicBezTo>
                  <a:pt x="573" y="888"/>
                  <a:pt x="581" y="888"/>
                  <a:pt x="580" y="896"/>
                </a:cubicBezTo>
                <a:cubicBezTo>
                  <a:pt x="566" y="896"/>
                  <a:pt x="578" y="908"/>
                  <a:pt x="571" y="911"/>
                </a:cubicBezTo>
                <a:cubicBezTo>
                  <a:pt x="557" y="914"/>
                  <a:pt x="554" y="906"/>
                  <a:pt x="544" y="905"/>
                </a:cubicBezTo>
                <a:cubicBezTo>
                  <a:pt x="541" y="917"/>
                  <a:pt x="522" y="923"/>
                  <a:pt x="507" y="921"/>
                </a:cubicBezTo>
                <a:cubicBezTo>
                  <a:pt x="503" y="927"/>
                  <a:pt x="499" y="932"/>
                  <a:pt x="495" y="937"/>
                </a:cubicBezTo>
                <a:cubicBezTo>
                  <a:pt x="477" y="939"/>
                  <a:pt x="484" y="916"/>
                  <a:pt x="473" y="912"/>
                </a:cubicBezTo>
                <a:cubicBezTo>
                  <a:pt x="471" y="925"/>
                  <a:pt x="461" y="929"/>
                  <a:pt x="458" y="940"/>
                </a:cubicBezTo>
                <a:cubicBezTo>
                  <a:pt x="455" y="935"/>
                  <a:pt x="442" y="945"/>
                  <a:pt x="437" y="946"/>
                </a:cubicBezTo>
                <a:cubicBezTo>
                  <a:pt x="434" y="938"/>
                  <a:pt x="424" y="937"/>
                  <a:pt x="418" y="931"/>
                </a:cubicBezTo>
                <a:cubicBezTo>
                  <a:pt x="415" y="942"/>
                  <a:pt x="408" y="950"/>
                  <a:pt x="397" y="953"/>
                </a:cubicBezTo>
                <a:cubicBezTo>
                  <a:pt x="406" y="964"/>
                  <a:pt x="404" y="970"/>
                  <a:pt x="407" y="984"/>
                </a:cubicBezTo>
                <a:cubicBezTo>
                  <a:pt x="411" y="985"/>
                  <a:pt x="422" y="980"/>
                  <a:pt x="422" y="987"/>
                </a:cubicBezTo>
                <a:close/>
                <a:moveTo>
                  <a:pt x="1036" y="838"/>
                </a:moveTo>
                <a:cubicBezTo>
                  <a:pt x="1036" y="847"/>
                  <a:pt x="1044" y="847"/>
                  <a:pt x="1052" y="847"/>
                </a:cubicBezTo>
                <a:cubicBezTo>
                  <a:pt x="1053" y="838"/>
                  <a:pt x="1045" y="838"/>
                  <a:pt x="1036" y="838"/>
                </a:cubicBezTo>
                <a:close/>
                <a:moveTo>
                  <a:pt x="1049" y="863"/>
                </a:moveTo>
                <a:cubicBezTo>
                  <a:pt x="1048" y="859"/>
                  <a:pt x="1050" y="856"/>
                  <a:pt x="1052" y="854"/>
                </a:cubicBezTo>
                <a:cubicBezTo>
                  <a:pt x="1045" y="847"/>
                  <a:pt x="1038" y="856"/>
                  <a:pt x="1033" y="860"/>
                </a:cubicBezTo>
                <a:cubicBezTo>
                  <a:pt x="1042" y="857"/>
                  <a:pt x="1041" y="864"/>
                  <a:pt x="1049" y="863"/>
                </a:cubicBezTo>
                <a:close/>
                <a:moveTo>
                  <a:pt x="3796" y="1002"/>
                </a:moveTo>
                <a:cubicBezTo>
                  <a:pt x="3794" y="995"/>
                  <a:pt x="3796" y="984"/>
                  <a:pt x="3787" y="984"/>
                </a:cubicBezTo>
                <a:cubicBezTo>
                  <a:pt x="3785" y="995"/>
                  <a:pt x="3789" y="1000"/>
                  <a:pt x="3796" y="1002"/>
                </a:cubicBezTo>
                <a:close/>
                <a:moveTo>
                  <a:pt x="3747" y="1055"/>
                </a:moveTo>
                <a:cubicBezTo>
                  <a:pt x="3751" y="1058"/>
                  <a:pt x="3758" y="1058"/>
                  <a:pt x="3766" y="1058"/>
                </a:cubicBezTo>
                <a:cubicBezTo>
                  <a:pt x="3766" y="1052"/>
                  <a:pt x="3766" y="1052"/>
                  <a:pt x="3766" y="1052"/>
                </a:cubicBezTo>
                <a:cubicBezTo>
                  <a:pt x="3763" y="1052"/>
                  <a:pt x="3762" y="1049"/>
                  <a:pt x="3760" y="1049"/>
                </a:cubicBezTo>
                <a:cubicBezTo>
                  <a:pt x="3762" y="1057"/>
                  <a:pt x="3745" y="1047"/>
                  <a:pt x="3747" y="1055"/>
                </a:cubicBezTo>
                <a:close/>
                <a:moveTo>
                  <a:pt x="120" y="1131"/>
                </a:moveTo>
                <a:cubicBezTo>
                  <a:pt x="122" y="1138"/>
                  <a:pt x="106" y="1129"/>
                  <a:pt x="111" y="1140"/>
                </a:cubicBezTo>
                <a:cubicBezTo>
                  <a:pt x="123" y="1141"/>
                  <a:pt x="129" y="1135"/>
                  <a:pt x="129" y="1125"/>
                </a:cubicBezTo>
                <a:cubicBezTo>
                  <a:pt x="119" y="1125"/>
                  <a:pt x="118" y="1116"/>
                  <a:pt x="105" y="1119"/>
                </a:cubicBezTo>
                <a:cubicBezTo>
                  <a:pt x="105" y="1131"/>
                  <a:pt x="105" y="1131"/>
                  <a:pt x="105" y="1131"/>
                </a:cubicBezTo>
                <a:cubicBezTo>
                  <a:pt x="113" y="1135"/>
                  <a:pt x="117" y="1122"/>
                  <a:pt x="120" y="1131"/>
                </a:cubicBezTo>
                <a:close/>
                <a:moveTo>
                  <a:pt x="93" y="1144"/>
                </a:moveTo>
                <a:cubicBezTo>
                  <a:pt x="93" y="1140"/>
                  <a:pt x="98" y="1141"/>
                  <a:pt x="99" y="1137"/>
                </a:cubicBezTo>
                <a:cubicBezTo>
                  <a:pt x="88" y="1137"/>
                  <a:pt x="106" y="1126"/>
                  <a:pt x="96" y="1125"/>
                </a:cubicBezTo>
                <a:cubicBezTo>
                  <a:pt x="93" y="1131"/>
                  <a:pt x="79" y="1140"/>
                  <a:pt x="93" y="1144"/>
                </a:cubicBezTo>
                <a:close/>
                <a:moveTo>
                  <a:pt x="2223" y="1149"/>
                </a:moveTo>
                <a:cubicBezTo>
                  <a:pt x="2230" y="1147"/>
                  <a:pt x="2234" y="1140"/>
                  <a:pt x="2247" y="1143"/>
                </a:cubicBezTo>
                <a:cubicBezTo>
                  <a:pt x="2246" y="1133"/>
                  <a:pt x="2232" y="1136"/>
                  <a:pt x="2222" y="1134"/>
                </a:cubicBezTo>
                <a:cubicBezTo>
                  <a:pt x="2223" y="1124"/>
                  <a:pt x="2215" y="1120"/>
                  <a:pt x="2204" y="1116"/>
                </a:cubicBezTo>
                <a:cubicBezTo>
                  <a:pt x="2204" y="1121"/>
                  <a:pt x="2203" y="1125"/>
                  <a:pt x="2201" y="1128"/>
                </a:cubicBezTo>
                <a:cubicBezTo>
                  <a:pt x="2206" y="1138"/>
                  <a:pt x="2229" y="1136"/>
                  <a:pt x="2223" y="1149"/>
                </a:cubicBezTo>
                <a:close/>
                <a:moveTo>
                  <a:pt x="2256" y="1149"/>
                </a:moveTo>
                <a:cubicBezTo>
                  <a:pt x="2258" y="1157"/>
                  <a:pt x="2255" y="1160"/>
                  <a:pt x="2247" y="1158"/>
                </a:cubicBezTo>
                <a:cubicBezTo>
                  <a:pt x="2248" y="1180"/>
                  <a:pt x="2274" y="1176"/>
                  <a:pt x="2275" y="1198"/>
                </a:cubicBezTo>
                <a:cubicBezTo>
                  <a:pt x="2288" y="1199"/>
                  <a:pt x="2283" y="1174"/>
                  <a:pt x="2293" y="1182"/>
                </a:cubicBezTo>
                <a:cubicBezTo>
                  <a:pt x="2295" y="1175"/>
                  <a:pt x="2288" y="1176"/>
                  <a:pt x="2290" y="1167"/>
                </a:cubicBezTo>
                <a:cubicBezTo>
                  <a:pt x="2305" y="1162"/>
                  <a:pt x="2335" y="1165"/>
                  <a:pt x="2330" y="1185"/>
                </a:cubicBezTo>
                <a:cubicBezTo>
                  <a:pt x="2341" y="1182"/>
                  <a:pt x="2342" y="1189"/>
                  <a:pt x="2352" y="1188"/>
                </a:cubicBezTo>
                <a:cubicBezTo>
                  <a:pt x="2337" y="1157"/>
                  <a:pt x="2297" y="1154"/>
                  <a:pt x="2256" y="1149"/>
                </a:cubicBezTo>
                <a:close/>
                <a:moveTo>
                  <a:pt x="2358" y="1166"/>
                </a:moveTo>
                <a:cubicBezTo>
                  <a:pt x="2365" y="1169"/>
                  <a:pt x="2372" y="1172"/>
                  <a:pt x="2376" y="1178"/>
                </a:cubicBezTo>
                <a:cubicBezTo>
                  <a:pt x="2382" y="1167"/>
                  <a:pt x="2393" y="1179"/>
                  <a:pt x="2397" y="1169"/>
                </a:cubicBezTo>
                <a:cubicBezTo>
                  <a:pt x="2387" y="1167"/>
                  <a:pt x="2369" y="1157"/>
                  <a:pt x="2358" y="1166"/>
                </a:cubicBezTo>
                <a:close/>
                <a:moveTo>
                  <a:pt x="2226" y="1168"/>
                </a:moveTo>
                <a:cubicBezTo>
                  <a:pt x="2226" y="1181"/>
                  <a:pt x="2238" y="1182"/>
                  <a:pt x="2241" y="1171"/>
                </a:cubicBezTo>
                <a:cubicBezTo>
                  <a:pt x="2238" y="1168"/>
                  <a:pt x="2233" y="1167"/>
                  <a:pt x="2226" y="1168"/>
                </a:cubicBezTo>
                <a:close/>
                <a:moveTo>
                  <a:pt x="1500" y="1198"/>
                </a:moveTo>
                <a:cubicBezTo>
                  <a:pt x="1494" y="1208"/>
                  <a:pt x="1511" y="1210"/>
                  <a:pt x="1512" y="1204"/>
                </a:cubicBezTo>
                <a:cubicBezTo>
                  <a:pt x="1507" y="1202"/>
                  <a:pt x="1510" y="1194"/>
                  <a:pt x="1500" y="1198"/>
                </a:cubicBezTo>
                <a:close/>
                <a:moveTo>
                  <a:pt x="642" y="1232"/>
                </a:moveTo>
                <a:cubicBezTo>
                  <a:pt x="637" y="1232"/>
                  <a:pt x="641" y="1224"/>
                  <a:pt x="636" y="1223"/>
                </a:cubicBezTo>
                <a:cubicBezTo>
                  <a:pt x="632" y="1229"/>
                  <a:pt x="630" y="1216"/>
                  <a:pt x="621" y="1223"/>
                </a:cubicBezTo>
                <a:cubicBezTo>
                  <a:pt x="621" y="1239"/>
                  <a:pt x="612" y="1245"/>
                  <a:pt x="606" y="1254"/>
                </a:cubicBezTo>
                <a:cubicBezTo>
                  <a:pt x="605" y="1262"/>
                  <a:pt x="611" y="1264"/>
                  <a:pt x="615" y="1266"/>
                </a:cubicBezTo>
                <a:cubicBezTo>
                  <a:pt x="612" y="1251"/>
                  <a:pt x="635" y="1251"/>
                  <a:pt x="642" y="1232"/>
                </a:cubicBezTo>
                <a:close/>
                <a:moveTo>
                  <a:pt x="2291" y="1219"/>
                </a:moveTo>
                <a:cubicBezTo>
                  <a:pt x="2293" y="1231"/>
                  <a:pt x="2266" y="1220"/>
                  <a:pt x="2254" y="1223"/>
                </a:cubicBezTo>
                <a:cubicBezTo>
                  <a:pt x="2260" y="1216"/>
                  <a:pt x="2254" y="1209"/>
                  <a:pt x="2248" y="1207"/>
                </a:cubicBezTo>
                <a:cubicBezTo>
                  <a:pt x="2250" y="1217"/>
                  <a:pt x="2245" y="1219"/>
                  <a:pt x="2242" y="1223"/>
                </a:cubicBezTo>
                <a:cubicBezTo>
                  <a:pt x="2248" y="1223"/>
                  <a:pt x="2244" y="1233"/>
                  <a:pt x="2251" y="1232"/>
                </a:cubicBezTo>
                <a:cubicBezTo>
                  <a:pt x="2255" y="1231"/>
                  <a:pt x="2266" y="1229"/>
                  <a:pt x="2279" y="1228"/>
                </a:cubicBezTo>
                <a:cubicBezTo>
                  <a:pt x="2279" y="1234"/>
                  <a:pt x="2281" y="1239"/>
                  <a:pt x="2285" y="1241"/>
                </a:cubicBezTo>
                <a:cubicBezTo>
                  <a:pt x="2288" y="1237"/>
                  <a:pt x="2291" y="1234"/>
                  <a:pt x="2294" y="1231"/>
                </a:cubicBezTo>
                <a:cubicBezTo>
                  <a:pt x="2295" y="1234"/>
                  <a:pt x="2297" y="1235"/>
                  <a:pt x="2300" y="1234"/>
                </a:cubicBezTo>
                <a:cubicBezTo>
                  <a:pt x="2302" y="1226"/>
                  <a:pt x="2296" y="1210"/>
                  <a:pt x="2291" y="1219"/>
                </a:cubicBezTo>
                <a:close/>
                <a:moveTo>
                  <a:pt x="2202" y="1223"/>
                </a:moveTo>
                <a:cubicBezTo>
                  <a:pt x="2191" y="1226"/>
                  <a:pt x="2195" y="1208"/>
                  <a:pt x="2187" y="1217"/>
                </a:cubicBezTo>
                <a:cubicBezTo>
                  <a:pt x="2188" y="1231"/>
                  <a:pt x="2233" y="1229"/>
                  <a:pt x="2242" y="1229"/>
                </a:cubicBezTo>
                <a:cubicBezTo>
                  <a:pt x="2238" y="1207"/>
                  <a:pt x="2215" y="1215"/>
                  <a:pt x="2202" y="1223"/>
                </a:cubicBezTo>
                <a:close/>
                <a:moveTo>
                  <a:pt x="1715" y="1238"/>
                </a:moveTo>
                <a:cubicBezTo>
                  <a:pt x="1712" y="1243"/>
                  <a:pt x="1703" y="1242"/>
                  <a:pt x="1706" y="1253"/>
                </a:cubicBezTo>
                <a:cubicBezTo>
                  <a:pt x="1714" y="1253"/>
                  <a:pt x="1717" y="1248"/>
                  <a:pt x="1721" y="1244"/>
                </a:cubicBezTo>
                <a:cubicBezTo>
                  <a:pt x="1717" y="1244"/>
                  <a:pt x="1718" y="1239"/>
                  <a:pt x="1715" y="1238"/>
                </a:cubicBezTo>
                <a:close/>
                <a:moveTo>
                  <a:pt x="5" y="1279"/>
                </a:moveTo>
                <a:cubicBezTo>
                  <a:pt x="2" y="1290"/>
                  <a:pt x="1" y="1290"/>
                  <a:pt x="0" y="1298"/>
                </a:cubicBezTo>
                <a:cubicBezTo>
                  <a:pt x="8" y="1300"/>
                  <a:pt x="12" y="1282"/>
                  <a:pt x="5" y="1279"/>
                </a:cubicBezTo>
                <a:close/>
                <a:moveTo>
                  <a:pt x="2478" y="1251"/>
                </a:moveTo>
                <a:cubicBezTo>
                  <a:pt x="2480" y="1259"/>
                  <a:pt x="2461" y="1248"/>
                  <a:pt x="2463" y="1257"/>
                </a:cubicBezTo>
                <a:cubicBezTo>
                  <a:pt x="2467" y="1260"/>
                  <a:pt x="2474" y="1260"/>
                  <a:pt x="2478" y="1263"/>
                </a:cubicBezTo>
                <a:cubicBezTo>
                  <a:pt x="2475" y="1257"/>
                  <a:pt x="2487" y="1252"/>
                  <a:pt x="2478" y="1251"/>
                </a:cubicBezTo>
                <a:close/>
                <a:moveTo>
                  <a:pt x="1908" y="1263"/>
                </a:moveTo>
                <a:cubicBezTo>
                  <a:pt x="1909" y="1273"/>
                  <a:pt x="1899" y="1256"/>
                  <a:pt x="1899" y="1266"/>
                </a:cubicBezTo>
                <a:cubicBezTo>
                  <a:pt x="1905" y="1267"/>
                  <a:pt x="1901" y="1277"/>
                  <a:pt x="1908" y="1276"/>
                </a:cubicBezTo>
                <a:cubicBezTo>
                  <a:pt x="1909" y="1274"/>
                  <a:pt x="1916" y="1264"/>
                  <a:pt x="1908" y="1263"/>
                </a:cubicBezTo>
                <a:close/>
                <a:moveTo>
                  <a:pt x="2052" y="1280"/>
                </a:moveTo>
                <a:cubicBezTo>
                  <a:pt x="2054" y="1287"/>
                  <a:pt x="2058" y="1291"/>
                  <a:pt x="2065" y="1292"/>
                </a:cubicBezTo>
                <a:cubicBezTo>
                  <a:pt x="2063" y="1280"/>
                  <a:pt x="2076" y="1282"/>
                  <a:pt x="2080" y="1277"/>
                </a:cubicBezTo>
                <a:cubicBezTo>
                  <a:pt x="2066" y="1280"/>
                  <a:pt x="2063" y="1275"/>
                  <a:pt x="2052" y="1280"/>
                </a:cubicBezTo>
                <a:close/>
                <a:moveTo>
                  <a:pt x="2687" y="1282"/>
                </a:moveTo>
                <a:cubicBezTo>
                  <a:pt x="2687" y="1286"/>
                  <a:pt x="2688" y="1289"/>
                  <a:pt x="2690" y="1291"/>
                </a:cubicBezTo>
                <a:cubicBezTo>
                  <a:pt x="2686" y="1296"/>
                  <a:pt x="2680" y="1303"/>
                  <a:pt x="2693" y="1303"/>
                </a:cubicBezTo>
                <a:cubicBezTo>
                  <a:pt x="2693" y="1290"/>
                  <a:pt x="2698" y="1286"/>
                  <a:pt x="2687" y="1282"/>
                </a:cubicBezTo>
                <a:close/>
                <a:moveTo>
                  <a:pt x="2724" y="1291"/>
                </a:moveTo>
                <a:cubicBezTo>
                  <a:pt x="2718" y="1299"/>
                  <a:pt x="2713" y="1291"/>
                  <a:pt x="2708" y="1297"/>
                </a:cubicBezTo>
                <a:cubicBezTo>
                  <a:pt x="2713" y="1297"/>
                  <a:pt x="2711" y="1304"/>
                  <a:pt x="2712" y="1309"/>
                </a:cubicBezTo>
                <a:cubicBezTo>
                  <a:pt x="2723" y="1300"/>
                  <a:pt x="2731" y="1301"/>
                  <a:pt x="2739" y="1293"/>
                </a:cubicBezTo>
                <a:cubicBezTo>
                  <a:pt x="2735" y="1286"/>
                  <a:pt x="2701" y="1280"/>
                  <a:pt x="2724" y="1291"/>
                </a:cubicBezTo>
                <a:close/>
                <a:moveTo>
                  <a:pt x="2745" y="1315"/>
                </a:moveTo>
                <a:cubicBezTo>
                  <a:pt x="2744" y="1326"/>
                  <a:pt x="2748" y="1331"/>
                  <a:pt x="2755" y="1333"/>
                </a:cubicBezTo>
                <a:cubicBezTo>
                  <a:pt x="2755" y="1328"/>
                  <a:pt x="2755" y="1324"/>
                  <a:pt x="2758" y="1321"/>
                </a:cubicBezTo>
                <a:cubicBezTo>
                  <a:pt x="2749" y="1323"/>
                  <a:pt x="2752" y="1315"/>
                  <a:pt x="2745" y="1315"/>
                </a:cubicBezTo>
                <a:close/>
                <a:moveTo>
                  <a:pt x="2663" y="1334"/>
                </a:moveTo>
                <a:cubicBezTo>
                  <a:pt x="2663" y="1337"/>
                  <a:pt x="2685" y="1335"/>
                  <a:pt x="2684" y="1328"/>
                </a:cubicBezTo>
                <a:cubicBezTo>
                  <a:pt x="2677" y="1330"/>
                  <a:pt x="2660" y="1323"/>
                  <a:pt x="2663" y="1334"/>
                </a:cubicBezTo>
                <a:close/>
                <a:moveTo>
                  <a:pt x="2697" y="1328"/>
                </a:moveTo>
                <a:cubicBezTo>
                  <a:pt x="2695" y="1343"/>
                  <a:pt x="2713" y="1337"/>
                  <a:pt x="2721" y="1343"/>
                </a:cubicBezTo>
                <a:cubicBezTo>
                  <a:pt x="2719" y="1332"/>
                  <a:pt x="2701" y="1337"/>
                  <a:pt x="2697" y="1328"/>
                </a:cubicBezTo>
                <a:close/>
                <a:moveTo>
                  <a:pt x="2780" y="1400"/>
                </a:moveTo>
                <a:cubicBezTo>
                  <a:pt x="2787" y="1403"/>
                  <a:pt x="2794" y="1405"/>
                  <a:pt x="2799" y="1409"/>
                </a:cubicBezTo>
                <a:cubicBezTo>
                  <a:pt x="2800" y="1400"/>
                  <a:pt x="2784" y="1393"/>
                  <a:pt x="2780" y="1400"/>
                </a:cubicBezTo>
                <a:close/>
                <a:moveTo>
                  <a:pt x="2900" y="1436"/>
                </a:moveTo>
                <a:cubicBezTo>
                  <a:pt x="2900" y="1441"/>
                  <a:pt x="2901" y="1445"/>
                  <a:pt x="2903" y="1448"/>
                </a:cubicBezTo>
                <a:cubicBezTo>
                  <a:pt x="2911" y="1441"/>
                  <a:pt x="2917" y="1442"/>
                  <a:pt x="2922" y="1454"/>
                </a:cubicBezTo>
                <a:cubicBezTo>
                  <a:pt x="2930" y="1454"/>
                  <a:pt x="2929" y="1445"/>
                  <a:pt x="2934" y="1441"/>
                </a:cubicBezTo>
                <a:cubicBezTo>
                  <a:pt x="2921" y="1441"/>
                  <a:pt x="2914" y="1434"/>
                  <a:pt x="2900" y="1436"/>
                </a:cubicBezTo>
                <a:close/>
                <a:moveTo>
                  <a:pt x="3005" y="1468"/>
                </a:moveTo>
                <a:cubicBezTo>
                  <a:pt x="3014" y="1478"/>
                  <a:pt x="3038" y="1485"/>
                  <a:pt x="3041" y="1477"/>
                </a:cubicBezTo>
                <a:cubicBezTo>
                  <a:pt x="3034" y="1471"/>
                  <a:pt x="3013" y="1463"/>
                  <a:pt x="3005" y="1468"/>
                </a:cubicBezTo>
                <a:close/>
                <a:moveTo>
                  <a:pt x="3611" y="1473"/>
                </a:moveTo>
                <a:cubicBezTo>
                  <a:pt x="3611" y="1481"/>
                  <a:pt x="3618" y="1481"/>
                  <a:pt x="3624" y="1482"/>
                </a:cubicBezTo>
                <a:cubicBezTo>
                  <a:pt x="3626" y="1471"/>
                  <a:pt x="3617" y="1467"/>
                  <a:pt x="3611" y="1473"/>
                </a:cubicBezTo>
                <a:close/>
                <a:moveTo>
                  <a:pt x="3467" y="1671"/>
                </a:moveTo>
                <a:cubicBezTo>
                  <a:pt x="3477" y="1666"/>
                  <a:pt x="3484" y="1666"/>
                  <a:pt x="3491" y="1665"/>
                </a:cubicBezTo>
                <a:cubicBezTo>
                  <a:pt x="3481" y="1661"/>
                  <a:pt x="3472" y="1657"/>
                  <a:pt x="3463" y="1653"/>
                </a:cubicBezTo>
                <a:cubicBezTo>
                  <a:pt x="3465" y="1665"/>
                  <a:pt x="3478" y="1661"/>
                  <a:pt x="3467" y="1671"/>
                </a:cubicBezTo>
                <a:close/>
                <a:moveTo>
                  <a:pt x="3592" y="1673"/>
                </a:moveTo>
                <a:cubicBezTo>
                  <a:pt x="3595" y="1686"/>
                  <a:pt x="3606" y="1679"/>
                  <a:pt x="3617" y="1688"/>
                </a:cubicBezTo>
                <a:cubicBezTo>
                  <a:pt x="3618" y="1674"/>
                  <a:pt x="3600" y="1678"/>
                  <a:pt x="3592" y="1673"/>
                </a:cubicBezTo>
                <a:close/>
                <a:moveTo>
                  <a:pt x="2740" y="1122"/>
                </a:moveTo>
                <a:cubicBezTo>
                  <a:pt x="2740" y="1123"/>
                  <a:pt x="2740" y="1124"/>
                  <a:pt x="2740" y="1125"/>
                </a:cubicBezTo>
                <a:cubicBezTo>
                  <a:pt x="2740" y="1124"/>
                  <a:pt x="2740" y="1123"/>
                  <a:pt x="2740" y="1122"/>
                </a:cubicBezTo>
                <a:close/>
                <a:moveTo>
                  <a:pt x="637" y="1330"/>
                </a:moveTo>
                <a:cubicBezTo>
                  <a:pt x="641" y="1327"/>
                  <a:pt x="643" y="1324"/>
                  <a:pt x="644" y="1320"/>
                </a:cubicBezTo>
                <a:cubicBezTo>
                  <a:pt x="641" y="1322"/>
                  <a:pt x="639" y="1325"/>
                  <a:pt x="637" y="1330"/>
                </a:cubicBezTo>
                <a:close/>
                <a:moveTo>
                  <a:pt x="2697" y="302"/>
                </a:moveTo>
                <a:cubicBezTo>
                  <a:pt x="2696" y="302"/>
                  <a:pt x="2695" y="301"/>
                  <a:pt x="2694" y="301"/>
                </a:cubicBezTo>
                <a:cubicBezTo>
                  <a:pt x="2695" y="302"/>
                  <a:pt x="2696" y="302"/>
                  <a:pt x="2697" y="302"/>
                </a:cubicBezTo>
                <a:close/>
                <a:moveTo>
                  <a:pt x="3687" y="1399"/>
                </a:moveTo>
                <a:cubicBezTo>
                  <a:pt x="3677" y="1381"/>
                  <a:pt x="3651" y="1378"/>
                  <a:pt x="3638" y="1363"/>
                </a:cubicBezTo>
                <a:cubicBezTo>
                  <a:pt x="3628" y="1361"/>
                  <a:pt x="3627" y="1366"/>
                  <a:pt x="3619" y="1366"/>
                </a:cubicBezTo>
                <a:cubicBezTo>
                  <a:pt x="3607" y="1353"/>
                  <a:pt x="3571" y="1325"/>
                  <a:pt x="3564" y="1345"/>
                </a:cubicBezTo>
                <a:cubicBezTo>
                  <a:pt x="3547" y="1325"/>
                  <a:pt x="3520" y="1304"/>
                  <a:pt x="3499" y="1306"/>
                </a:cubicBezTo>
                <a:cubicBezTo>
                  <a:pt x="3515" y="1317"/>
                  <a:pt x="3490" y="1305"/>
                  <a:pt x="3487" y="1312"/>
                </a:cubicBezTo>
                <a:cubicBezTo>
                  <a:pt x="3494" y="1312"/>
                  <a:pt x="3497" y="1315"/>
                  <a:pt x="3496" y="1321"/>
                </a:cubicBezTo>
                <a:cubicBezTo>
                  <a:pt x="3487" y="1320"/>
                  <a:pt x="3484" y="1326"/>
                  <a:pt x="3478" y="1328"/>
                </a:cubicBezTo>
                <a:cubicBezTo>
                  <a:pt x="3475" y="1310"/>
                  <a:pt x="3454" y="1311"/>
                  <a:pt x="3453" y="1291"/>
                </a:cubicBezTo>
                <a:cubicBezTo>
                  <a:pt x="3441" y="1291"/>
                  <a:pt x="3435" y="1293"/>
                  <a:pt x="3441" y="1282"/>
                </a:cubicBezTo>
                <a:cubicBezTo>
                  <a:pt x="3429" y="1298"/>
                  <a:pt x="3404" y="1265"/>
                  <a:pt x="3395" y="1289"/>
                </a:cubicBezTo>
                <a:cubicBezTo>
                  <a:pt x="3381" y="1270"/>
                  <a:pt x="3360" y="1242"/>
                  <a:pt x="3333" y="1247"/>
                </a:cubicBezTo>
                <a:cubicBezTo>
                  <a:pt x="3318" y="1221"/>
                  <a:pt x="3285" y="1213"/>
                  <a:pt x="3268" y="1189"/>
                </a:cubicBezTo>
                <a:cubicBezTo>
                  <a:pt x="3261" y="1192"/>
                  <a:pt x="3250" y="1191"/>
                  <a:pt x="3244" y="1196"/>
                </a:cubicBezTo>
                <a:cubicBezTo>
                  <a:pt x="3245" y="1178"/>
                  <a:pt x="3209" y="1201"/>
                  <a:pt x="3213" y="1175"/>
                </a:cubicBezTo>
                <a:cubicBezTo>
                  <a:pt x="3197" y="1177"/>
                  <a:pt x="3190" y="1169"/>
                  <a:pt x="3191" y="1163"/>
                </a:cubicBezTo>
                <a:cubicBezTo>
                  <a:pt x="3187" y="1176"/>
                  <a:pt x="3174" y="1162"/>
                  <a:pt x="3160" y="1166"/>
                </a:cubicBezTo>
                <a:cubicBezTo>
                  <a:pt x="3161" y="1170"/>
                  <a:pt x="3159" y="1173"/>
                  <a:pt x="3157" y="1175"/>
                </a:cubicBezTo>
                <a:cubicBezTo>
                  <a:pt x="3167" y="1178"/>
                  <a:pt x="3184" y="1174"/>
                  <a:pt x="3182" y="1196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87"/>
                  <a:pt x="3123" y="1180"/>
                  <a:pt x="3142" y="1160"/>
                </a:cubicBezTo>
                <a:cubicBezTo>
                  <a:pt x="3132" y="1162"/>
                  <a:pt x="3130" y="1153"/>
                  <a:pt x="3124" y="1160"/>
                </a:cubicBezTo>
                <a:cubicBezTo>
                  <a:pt x="3117" y="1155"/>
                  <a:pt x="3117" y="1143"/>
                  <a:pt x="3108" y="1139"/>
                </a:cubicBezTo>
                <a:cubicBezTo>
                  <a:pt x="3102" y="1145"/>
                  <a:pt x="3085" y="1135"/>
                  <a:pt x="3071" y="1139"/>
                </a:cubicBezTo>
                <a:cubicBezTo>
                  <a:pt x="3062" y="1145"/>
                  <a:pt x="3080" y="1149"/>
                  <a:pt x="3071" y="1152"/>
                </a:cubicBezTo>
                <a:cubicBezTo>
                  <a:pt x="3058" y="1152"/>
                  <a:pt x="3050" y="1144"/>
                  <a:pt x="3041" y="1134"/>
                </a:cubicBezTo>
                <a:cubicBezTo>
                  <a:pt x="3047" y="1138"/>
                  <a:pt x="3050" y="1132"/>
                  <a:pt x="3059" y="1136"/>
                </a:cubicBezTo>
                <a:cubicBezTo>
                  <a:pt x="3059" y="1128"/>
                  <a:pt x="3047" y="1129"/>
                  <a:pt x="3056" y="1121"/>
                </a:cubicBezTo>
                <a:cubicBezTo>
                  <a:pt x="3046" y="1118"/>
                  <a:pt x="3054" y="1131"/>
                  <a:pt x="3044" y="1127"/>
                </a:cubicBezTo>
                <a:cubicBezTo>
                  <a:pt x="3045" y="1120"/>
                  <a:pt x="3046" y="1112"/>
                  <a:pt x="3056" y="1112"/>
                </a:cubicBezTo>
                <a:cubicBezTo>
                  <a:pt x="3058" y="1102"/>
                  <a:pt x="3043" y="1108"/>
                  <a:pt x="3046" y="1097"/>
                </a:cubicBezTo>
                <a:cubicBezTo>
                  <a:pt x="3064" y="1101"/>
                  <a:pt x="3064" y="1122"/>
                  <a:pt x="3083" y="1124"/>
                </a:cubicBezTo>
                <a:cubicBezTo>
                  <a:pt x="3085" y="1114"/>
                  <a:pt x="3085" y="1118"/>
                  <a:pt x="3083" y="1109"/>
                </a:cubicBezTo>
                <a:cubicBezTo>
                  <a:pt x="3092" y="1106"/>
                  <a:pt x="3096" y="1099"/>
                  <a:pt x="3111" y="1102"/>
                </a:cubicBezTo>
                <a:cubicBezTo>
                  <a:pt x="3111" y="1106"/>
                  <a:pt x="3109" y="1109"/>
                  <a:pt x="3108" y="1111"/>
                </a:cubicBezTo>
                <a:cubicBezTo>
                  <a:pt x="3130" y="1100"/>
                  <a:pt x="3139" y="1109"/>
                  <a:pt x="3154" y="1111"/>
                </a:cubicBezTo>
                <a:cubicBezTo>
                  <a:pt x="3156" y="1116"/>
                  <a:pt x="3160" y="1135"/>
                  <a:pt x="3166" y="1126"/>
                </a:cubicBezTo>
                <a:cubicBezTo>
                  <a:pt x="3161" y="1127"/>
                  <a:pt x="3161" y="1109"/>
                  <a:pt x="3166" y="1111"/>
                </a:cubicBezTo>
                <a:cubicBezTo>
                  <a:pt x="3169" y="1119"/>
                  <a:pt x="3188" y="1120"/>
                  <a:pt x="3200" y="1113"/>
                </a:cubicBezTo>
                <a:cubicBezTo>
                  <a:pt x="3206" y="1120"/>
                  <a:pt x="3198" y="1119"/>
                  <a:pt x="3197" y="1126"/>
                </a:cubicBezTo>
                <a:cubicBezTo>
                  <a:pt x="3202" y="1128"/>
                  <a:pt x="3206" y="1133"/>
                  <a:pt x="3212" y="1135"/>
                </a:cubicBezTo>
                <a:cubicBezTo>
                  <a:pt x="3213" y="1129"/>
                  <a:pt x="3208" y="1127"/>
                  <a:pt x="3212" y="1126"/>
                </a:cubicBezTo>
                <a:cubicBezTo>
                  <a:pt x="3227" y="1136"/>
                  <a:pt x="3251" y="1145"/>
                  <a:pt x="3268" y="1162"/>
                </a:cubicBezTo>
                <a:cubicBezTo>
                  <a:pt x="3268" y="1153"/>
                  <a:pt x="3261" y="1152"/>
                  <a:pt x="3261" y="1143"/>
                </a:cubicBezTo>
                <a:cubicBezTo>
                  <a:pt x="3273" y="1145"/>
                  <a:pt x="3276" y="1137"/>
                  <a:pt x="3283" y="1134"/>
                </a:cubicBezTo>
                <a:cubicBezTo>
                  <a:pt x="3280" y="1154"/>
                  <a:pt x="3289" y="1138"/>
                  <a:pt x="3292" y="1143"/>
                </a:cubicBezTo>
                <a:cubicBezTo>
                  <a:pt x="3295" y="1149"/>
                  <a:pt x="3283" y="1153"/>
                  <a:pt x="3292" y="1155"/>
                </a:cubicBezTo>
                <a:cubicBezTo>
                  <a:pt x="3295" y="1152"/>
                  <a:pt x="3293" y="1144"/>
                  <a:pt x="3301" y="1146"/>
                </a:cubicBezTo>
                <a:cubicBezTo>
                  <a:pt x="3305" y="1150"/>
                  <a:pt x="3305" y="1154"/>
                  <a:pt x="3301" y="1158"/>
                </a:cubicBezTo>
                <a:cubicBezTo>
                  <a:pt x="3330" y="1158"/>
                  <a:pt x="3333" y="1136"/>
                  <a:pt x="3347" y="1142"/>
                </a:cubicBezTo>
                <a:cubicBezTo>
                  <a:pt x="3350" y="1133"/>
                  <a:pt x="3334" y="1127"/>
                  <a:pt x="3341" y="1124"/>
                </a:cubicBezTo>
                <a:cubicBezTo>
                  <a:pt x="3348" y="1130"/>
                  <a:pt x="3354" y="1136"/>
                  <a:pt x="3353" y="1142"/>
                </a:cubicBezTo>
                <a:cubicBezTo>
                  <a:pt x="3362" y="1139"/>
                  <a:pt x="3383" y="1149"/>
                  <a:pt x="3381" y="1166"/>
                </a:cubicBezTo>
                <a:cubicBezTo>
                  <a:pt x="3392" y="1161"/>
                  <a:pt x="3392" y="1165"/>
                  <a:pt x="3396" y="1172"/>
                </a:cubicBezTo>
                <a:cubicBezTo>
                  <a:pt x="3401" y="1168"/>
                  <a:pt x="3399" y="1156"/>
                  <a:pt x="3409" y="1157"/>
                </a:cubicBezTo>
                <a:cubicBezTo>
                  <a:pt x="3409" y="1160"/>
                  <a:pt x="3411" y="1161"/>
                  <a:pt x="3412" y="1163"/>
                </a:cubicBezTo>
                <a:cubicBezTo>
                  <a:pt x="3408" y="1162"/>
                  <a:pt x="3405" y="1158"/>
                  <a:pt x="3406" y="1166"/>
                </a:cubicBezTo>
                <a:cubicBezTo>
                  <a:pt x="3412" y="1169"/>
                  <a:pt x="3421" y="1168"/>
                  <a:pt x="3430" y="1163"/>
                </a:cubicBezTo>
                <a:cubicBezTo>
                  <a:pt x="3424" y="1170"/>
                  <a:pt x="3433" y="1181"/>
                  <a:pt x="3436" y="1175"/>
                </a:cubicBezTo>
                <a:cubicBezTo>
                  <a:pt x="3426" y="1166"/>
                  <a:pt x="3445" y="1172"/>
                  <a:pt x="3449" y="1175"/>
                </a:cubicBezTo>
                <a:cubicBezTo>
                  <a:pt x="3449" y="1169"/>
                  <a:pt x="3444" y="1169"/>
                  <a:pt x="3442" y="1166"/>
                </a:cubicBezTo>
                <a:cubicBezTo>
                  <a:pt x="3453" y="1161"/>
                  <a:pt x="3451" y="1157"/>
                  <a:pt x="3464" y="1150"/>
                </a:cubicBezTo>
                <a:cubicBezTo>
                  <a:pt x="3465" y="1156"/>
                  <a:pt x="3465" y="1163"/>
                  <a:pt x="3470" y="1165"/>
                </a:cubicBezTo>
                <a:cubicBezTo>
                  <a:pt x="3473" y="1161"/>
                  <a:pt x="3504" y="1163"/>
                  <a:pt x="3495" y="1180"/>
                </a:cubicBezTo>
                <a:cubicBezTo>
                  <a:pt x="3506" y="1181"/>
                  <a:pt x="3509" y="1173"/>
                  <a:pt x="3516" y="1168"/>
                </a:cubicBezTo>
                <a:cubicBezTo>
                  <a:pt x="3524" y="1179"/>
                  <a:pt x="3515" y="1176"/>
                  <a:pt x="3522" y="1192"/>
                </a:cubicBezTo>
                <a:cubicBezTo>
                  <a:pt x="3531" y="1178"/>
                  <a:pt x="3555" y="1198"/>
                  <a:pt x="3556" y="1186"/>
                </a:cubicBezTo>
                <a:cubicBezTo>
                  <a:pt x="3557" y="1193"/>
                  <a:pt x="3566" y="1187"/>
                  <a:pt x="3568" y="1186"/>
                </a:cubicBezTo>
                <a:cubicBezTo>
                  <a:pt x="3569" y="1189"/>
                  <a:pt x="3568" y="1194"/>
                  <a:pt x="3571" y="1195"/>
                </a:cubicBezTo>
                <a:cubicBezTo>
                  <a:pt x="3571" y="1188"/>
                  <a:pt x="3574" y="1185"/>
                  <a:pt x="3580" y="1186"/>
                </a:cubicBezTo>
                <a:cubicBezTo>
                  <a:pt x="3580" y="1195"/>
                  <a:pt x="3593" y="1191"/>
                  <a:pt x="3596" y="1198"/>
                </a:cubicBezTo>
                <a:cubicBezTo>
                  <a:pt x="3601" y="1188"/>
                  <a:pt x="3584" y="1185"/>
                  <a:pt x="3593" y="1182"/>
                </a:cubicBezTo>
                <a:cubicBezTo>
                  <a:pt x="3615" y="1178"/>
                  <a:pt x="3606" y="1216"/>
                  <a:pt x="3615" y="1216"/>
                </a:cubicBezTo>
                <a:cubicBezTo>
                  <a:pt x="3618" y="1208"/>
                  <a:pt x="3618" y="1203"/>
                  <a:pt x="3620" y="1194"/>
                </a:cubicBezTo>
                <a:cubicBezTo>
                  <a:pt x="3627" y="1194"/>
                  <a:pt x="3627" y="1194"/>
                  <a:pt x="3627" y="1194"/>
                </a:cubicBezTo>
                <a:cubicBezTo>
                  <a:pt x="3626" y="1202"/>
                  <a:pt x="3621" y="1204"/>
                  <a:pt x="3630" y="1206"/>
                </a:cubicBezTo>
                <a:cubicBezTo>
                  <a:pt x="3642" y="1205"/>
                  <a:pt x="3652" y="1201"/>
                  <a:pt x="3667" y="1206"/>
                </a:cubicBezTo>
                <a:cubicBezTo>
                  <a:pt x="3665" y="1206"/>
                  <a:pt x="3663" y="1209"/>
                  <a:pt x="3667" y="1209"/>
                </a:cubicBezTo>
                <a:cubicBezTo>
                  <a:pt x="3674" y="1205"/>
                  <a:pt x="3661" y="1200"/>
                  <a:pt x="3669" y="1197"/>
                </a:cubicBezTo>
                <a:cubicBezTo>
                  <a:pt x="3673" y="1199"/>
                  <a:pt x="3678" y="1201"/>
                  <a:pt x="3685" y="1200"/>
                </a:cubicBezTo>
                <a:cubicBezTo>
                  <a:pt x="3690" y="1182"/>
                  <a:pt x="3705" y="1184"/>
                  <a:pt x="3715" y="1184"/>
                </a:cubicBezTo>
                <a:cubicBezTo>
                  <a:pt x="3715" y="1179"/>
                  <a:pt x="3716" y="1174"/>
                  <a:pt x="3718" y="1172"/>
                </a:cubicBezTo>
                <a:cubicBezTo>
                  <a:pt x="3711" y="1163"/>
                  <a:pt x="3700" y="1173"/>
                  <a:pt x="3697" y="1163"/>
                </a:cubicBezTo>
                <a:cubicBezTo>
                  <a:pt x="3697" y="1159"/>
                  <a:pt x="3702" y="1160"/>
                  <a:pt x="3703" y="1157"/>
                </a:cubicBezTo>
                <a:cubicBezTo>
                  <a:pt x="3695" y="1149"/>
                  <a:pt x="3697" y="1161"/>
                  <a:pt x="3687" y="1160"/>
                </a:cubicBezTo>
                <a:cubicBezTo>
                  <a:pt x="3684" y="1152"/>
                  <a:pt x="3693" y="1142"/>
                  <a:pt x="3687" y="1141"/>
                </a:cubicBezTo>
                <a:cubicBezTo>
                  <a:pt x="3678" y="1153"/>
                  <a:pt x="3666" y="1145"/>
                  <a:pt x="3654" y="1151"/>
                </a:cubicBezTo>
                <a:cubicBezTo>
                  <a:pt x="3655" y="1134"/>
                  <a:pt x="3630" y="1128"/>
                  <a:pt x="3635" y="1118"/>
                </a:cubicBezTo>
                <a:cubicBezTo>
                  <a:pt x="3641" y="1117"/>
                  <a:pt x="3647" y="1134"/>
                  <a:pt x="3650" y="1127"/>
                </a:cubicBezTo>
                <a:cubicBezTo>
                  <a:pt x="3639" y="1114"/>
                  <a:pt x="3623" y="1101"/>
                  <a:pt x="3631" y="1084"/>
                </a:cubicBezTo>
                <a:cubicBezTo>
                  <a:pt x="3634" y="1093"/>
                  <a:pt x="3650" y="1088"/>
                  <a:pt x="3653" y="1096"/>
                </a:cubicBezTo>
                <a:cubicBezTo>
                  <a:pt x="3653" y="1099"/>
                  <a:pt x="3648" y="1103"/>
                  <a:pt x="3653" y="1105"/>
                </a:cubicBezTo>
                <a:cubicBezTo>
                  <a:pt x="3662" y="1094"/>
                  <a:pt x="3670" y="1133"/>
                  <a:pt x="3678" y="1114"/>
                </a:cubicBezTo>
                <a:cubicBezTo>
                  <a:pt x="3671" y="1107"/>
                  <a:pt x="3662" y="1103"/>
                  <a:pt x="3659" y="1093"/>
                </a:cubicBezTo>
                <a:cubicBezTo>
                  <a:pt x="3663" y="1093"/>
                  <a:pt x="3662" y="1087"/>
                  <a:pt x="3665" y="1087"/>
                </a:cubicBezTo>
                <a:cubicBezTo>
                  <a:pt x="3670" y="1091"/>
                  <a:pt x="3680" y="1099"/>
                  <a:pt x="3687" y="1092"/>
                </a:cubicBezTo>
                <a:cubicBezTo>
                  <a:pt x="3688" y="1105"/>
                  <a:pt x="3700" y="1106"/>
                  <a:pt x="3699" y="1098"/>
                </a:cubicBezTo>
                <a:cubicBezTo>
                  <a:pt x="3713" y="1108"/>
                  <a:pt x="3723" y="1107"/>
                  <a:pt x="3727" y="1123"/>
                </a:cubicBezTo>
                <a:cubicBezTo>
                  <a:pt x="3738" y="1112"/>
                  <a:pt x="3739" y="1137"/>
                  <a:pt x="3748" y="1125"/>
                </a:cubicBezTo>
                <a:cubicBezTo>
                  <a:pt x="3739" y="1119"/>
                  <a:pt x="3752" y="1109"/>
                  <a:pt x="3748" y="1098"/>
                </a:cubicBezTo>
                <a:cubicBezTo>
                  <a:pt x="3738" y="1093"/>
                  <a:pt x="3731" y="1085"/>
                  <a:pt x="3726" y="1074"/>
                </a:cubicBezTo>
                <a:cubicBezTo>
                  <a:pt x="3733" y="1080"/>
                  <a:pt x="3732" y="1072"/>
                  <a:pt x="3738" y="1070"/>
                </a:cubicBezTo>
                <a:cubicBezTo>
                  <a:pt x="3738" y="1051"/>
                  <a:pt x="3722" y="1054"/>
                  <a:pt x="3729" y="1034"/>
                </a:cubicBezTo>
                <a:cubicBezTo>
                  <a:pt x="3715" y="1029"/>
                  <a:pt x="3705" y="1021"/>
                  <a:pt x="3698" y="1010"/>
                </a:cubicBezTo>
                <a:cubicBezTo>
                  <a:pt x="3708" y="1007"/>
                  <a:pt x="3707" y="1014"/>
                  <a:pt x="3713" y="1015"/>
                </a:cubicBezTo>
                <a:cubicBezTo>
                  <a:pt x="3716" y="998"/>
                  <a:pt x="3720" y="1007"/>
                  <a:pt x="3729" y="1012"/>
                </a:cubicBezTo>
                <a:cubicBezTo>
                  <a:pt x="3730" y="991"/>
                  <a:pt x="3717" y="984"/>
                  <a:pt x="3713" y="970"/>
                </a:cubicBezTo>
                <a:cubicBezTo>
                  <a:pt x="3719" y="978"/>
                  <a:pt x="3723" y="970"/>
                  <a:pt x="3728" y="975"/>
                </a:cubicBezTo>
                <a:cubicBezTo>
                  <a:pt x="3723" y="990"/>
                  <a:pt x="3740" y="998"/>
                  <a:pt x="3753" y="1003"/>
                </a:cubicBezTo>
                <a:cubicBezTo>
                  <a:pt x="3741" y="988"/>
                  <a:pt x="3723" y="977"/>
                  <a:pt x="3740" y="957"/>
                </a:cubicBezTo>
                <a:cubicBezTo>
                  <a:pt x="3731" y="957"/>
                  <a:pt x="3722" y="955"/>
                  <a:pt x="3722" y="945"/>
                </a:cubicBezTo>
                <a:cubicBezTo>
                  <a:pt x="3728" y="938"/>
                  <a:pt x="3732" y="947"/>
                  <a:pt x="3743" y="945"/>
                </a:cubicBezTo>
                <a:cubicBezTo>
                  <a:pt x="3731" y="922"/>
                  <a:pt x="3698" y="913"/>
                  <a:pt x="3703" y="884"/>
                </a:cubicBezTo>
                <a:cubicBezTo>
                  <a:pt x="3689" y="888"/>
                  <a:pt x="3674" y="865"/>
                  <a:pt x="3653" y="875"/>
                </a:cubicBezTo>
                <a:cubicBezTo>
                  <a:pt x="3603" y="864"/>
                  <a:pt x="3555" y="841"/>
                  <a:pt x="3512" y="840"/>
                </a:cubicBezTo>
                <a:cubicBezTo>
                  <a:pt x="3511" y="829"/>
                  <a:pt x="3508" y="828"/>
                  <a:pt x="3503" y="816"/>
                </a:cubicBezTo>
                <a:cubicBezTo>
                  <a:pt x="3520" y="817"/>
                  <a:pt x="3513" y="804"/>
                  <a:pt x="3509" y="797"/>
                </a:cubicBezTo>
                <a:cubicBezTo>
                  <a:pt x="3519" y="805"/>
                  <a:pt x="3506" y="788"/>
                  <a:pt x="3521" y="788"/>
                </a:cubicBezTo>
                <a:cubicBezTo>
                  <a:pt x="3515" y="802"/>
                  <a:pt x="3535" y="793"/>
                  <a:pt x="3545" y="800"/>
                </a:cubicBezTo>
                <a:cubicBezTo>
                  <a:pt x="3546" y="797"/>
                  <a:pt x="3545" y="794"/>
                  <a:pt x="3548" y="794"/>
                </a:cubicBezTo>
                <a:cubicBezTo>
                  <a:pt x="3545" y="784"/>
                  <a:pt x="3540" y="776"/>
                  <a:pt x="3536" y="775"/>
                </a:cubicBezTo>
                <a:cubicBezTo>
                  <a:pt x="3533" y="766"/>
                  <a:pt x="3548" y="743"/>
                  <a:pt x="3532" y="733"/>
                </a:cubicBezTo>
                <a:cubicBezTo>
                  <a:pt x="3535" y="729"/>
                  <a:pt x="3544" y="732"/>
                  <a:pt x="3541" y="723"/>
                </a:cubicBezTo>
                <a:cubicBezTo>
                  <a:pt x="3533" y="714"/>
                  <a:pt x="3523" y="730"/>
                  <a:pt x="3511" y="718"/>
                </a:cubicBezTo>
                <a:cubicBezTo>
                  <a:pt x="3510" y="721"/>
                  <a:pt x="3511" y="726"/>
                  <a:pt x="3508" y="727"/>
                </a:cubicBezTo>
                <a:cubicBezTo>
                  <a:pt x="3509" y="722"/>
                  <a:pt x="3504" y="711"/>
                  <a:pt x="3511" y="711"/>
                </a:cubicBezTo>
                <a:cubicBezTo>
                  <a:pt x="3532" y="711"/>
                  <a:pt x="3532" y="711"/>
                  <a:pt x="3532" y="711"/>
                </a:cubicBezTo>
                <a:cubicBezTo>
                  <a:pt x="3539" y="698"/>
                  <a:pt x="3526" y="683"/>
                  <a:pt x="3519" y="684"/>
                </a:cubicBezTo>
                <a:cubicBezTo>
                  <a:pt x="3520" y="681"/>
                  <a:pt x="3522" y="680"/>
                  <a:pt x="3526" y="681"/>
                </a:cubicBezTo>
                <a:cubicBezTo>
                  <a:pt x="3512" y="659"/>
                  <a:pt x="3498" y="637"/>
                  <a:pt x="3485" y="614"/>
                </a:cubicBezTo>
                <a:cubicBezTo>
                  <a:pt x="3457" y="616"/>
                  <a:pt x="3443" y="602"/>
                  <a:pt x="3436" y="584"/>
                </a:cubicBezTo>
                <a:cubicBezTo>
                  <a:pt x="3426" y="590"/>
                  <a:pt x="3414" y="580"/>
                  <a:pt x="3405" y="590"/>
                </a:cubicBezTo>
                <a:cubicBezTo>
                  <a:pt x="3405" y="587"/>
                  <a:pt x="3402" y="586"/>
                  <a:pt x="3402" y="584"/>
                </a:cubicBezTo>
                <a:cubicBezTo>
                  <a:pt x="3402" y="579"/>
                  <a:pt x="3410" y="581"/>
                  <a:pt x="3408" y="575"/>
                </a:cubicBezTo>
                <a:cubicBezTo>
                  <a:pt x="3385" y="540"/>
                  <a:pt x="3333" y="554"/>
                  <a:pt x="3294" y="539"/>
                </a:cubicBezTo>
                <a:cubicBezTo>
                  <a:pt x="3295" y="533"/>
                  <a:pt x="3291" y="533"/>
                  <a:pt x="3291" y="527"/>
                </a:cubicBezTo>
                <a:cubicBezTo>
                  <a:pt x="3295" y="527"/>
                  <a:pt x="3295" y="531"/>
                  <a:pt x="3300" y="530"/>
                </a:cubicBezTo>
                <a:cubicBezTo>
                  <a:pt x="3300" y="518"/>
                  <a:pt x="3300" y="518"/>
                  <a:pt x="3300" y="518"/>
                </a:cubicBezTo>
                <a:cubicBezTo>
                  <a:pt x="3253" y="511"/>
                  <a:pt x="3206" y="476"/>
                  <a:pt x="3162" y="483"/>
                </a:cubicBezTo>
                <a:cubicBezTo>
                  <a:pt x="3164" y="483"/>
                  <a:pt x="3165" y="485"/>
                  <a:pt x="3165" y="489"/>
                </a:cubicBezTo>
                <a:cubicBezTo>
                  <a:pt x="3153" y="486"/>
                  <a:pt x="3150" y="493"/>
                  <a:pt x="3140" y="492"/>
                </a:cubicBezTo>
                <a:cubicBezTo>
                  <a:pt x="3140" y="472"/>
                  <a:pt x="3122" y="470"/>
                  <a:pt x="3112" y="459"/>
                </a:cubicBezTo>
                <a:cubicBezTo>
                  <a:pt x="3120" y="455"/>
                  <a:pt x="3125" y="467"/>
                  <a:pt x="3128" y="458"/>
                </a:cubicBezTo>
                <a:cubicBezTo>
                  <a:pt x="3110" y="441"/>
                  <a:pt x="3088" y="463"/>
                  <a:pt x="3069" y="462"/>
                </a:cubicBezTo>
                <a:cubicBezTo>
                  <a:pt x="3059" y="462"/>
                  <a:pt x="3044" y="453"/>
                  <a:pt x="3033" y="450"/>
                </a:cubicBezTo>
                <a:cubicBezTo>
                  <a:pt x="3020" y="448"/>
                  <a:pt x="2995" y="439"/>
                  <a:pt x="2971" y="433"/>
                </a:cubicBezTo>
                <a:cubicBezTo>
                  <a:pt x="2961" y="450"/>
                  <a:pt x="2942" y="427"/>
                  <a:pt x="2937" y="418"/>
                </a:cubicBezTo>
                <a:cubicBezTo>
                  <a:pt x="2918" y="423"/>
                  <a:pt x="2906" y="401"/>
                  <a:pt x="2897" y="415"/>
                </a:cubicBezTo>
                <a:cubicBezTo>
                  <a:pt x="2891" y="414"/>
                  <a:pt x="2892" y="407"/>
                  <a:pt x="2882" y="409"/>
                </a:cubicBezTo>
                <a:cubicBezTo>
                  <a:pt x="2889" y="403"/>
                  <a:pt x="2880" y="398"/>
                  <a:pt x="2870" y="400"/>
                </a:cubicBezTo>
                <a:cubicBezTo>
                  <a:pt x="2874" y="387"/>
                  <a:pt x="2854" y="391"/>
                  <a:pt x="2863" y="382"/>
                </a:cubicBezTo>
                <a:cubicBezTo>
                  <a:pt x="2836" y="398"/>
                  <a:pt x="2822" y="373"/>
                  <a:pt x="2811" y="355"/>
                </a:cubicBezTo>
                <a:cubicBezTo>
                  <a:pt x="2826" y="357"/>
                  <a:pt x="2836" y="369"/>
                  <a:pt x="2845" y="355"/>
                </a:cubicBezTo>
                <a:cubicBezTo>
                  <a:pt x="2829" y="345"/>
                  <a:pt x="2795" y="350"/>
                  <a:pt x="2789" y="337"/>
                </a:cubicBezTo>
                <a:cubicBezTo>
                  <a:pt x="2786" y="330"/>
                  <a:pt x="2782" y="318"/>
                  <a:pt x="2786" y="322"/>
                </a:cubicBezTo>
                <a:cubicBezTo>
                  <a:pt x="2775" y="312"/>
                  <a:pt x="2748" y="303"/>
                  <a:pt x="2734" y="301"/>
                </a:cubicBezTo>
                <a:cubicBezTo>
                  <a:pt x="2723" y="299"/>
                  <a:pt x="2708" y="306"/>
                  <a:pt x="2697" y="302"/>
                </a:cubicBezTo>
                <a:cubicBezTo>
                  <a:pt x="2703" y="305"/>
                  <a:pt x="2707" y="310"/>
                  <a:pt x="2706" y="319"/>
                </a:cubicBezTo>
                <a:cubicBezTo>
                  <a:pt x="2698" y="316"/>
                  <a:pt x="2675" y="302"/>
                  <a:pt x="2666" y="320"/>
                </a:cubicBezTo>
                <a:cubicBezTo>
                  <a:pt x="2645" y="308"/>
                  <a:pt x="2623" y="269"/>
                  <a:pt x="2602" y="293"/>
                </a:cubicBezTo>
                <a:cubicBezTo>
                  <a:pt x="2610" y="285"/>
                  <a:pt x="2595" y="284"/>
                  <a:pt x="2595" y="275"/>
                </a:cubicBezTo>
                <a:cubicBezTo>
                  <a:pt x="2590" y="274"/>
                  <a:pt x="2589" y="278"/>
                  <a:pt x="2583" y="278"/>
                </a:cubicBezTo>
                <a:cubicBezTo>
                  <a:pt x="2577" y="272"/>
                  <a:pt x="2584" y="272"/>
                  <a:pt x="2586" y="266"/>
                </a:cubicBezTo>
                <a:cubicBezTo>
                  <a:pt x="2560" y="263"/>
                  <a:pt x="2555" y="278"/>
                  <a:pt x="2531" y="285"/>
                </a:cubicBezTo>
                <a:cubicBezTo>
                  <a:pt x="2551" y="269"/>
                  <a:pt x="2507" y="267"/>
                  <a:pt x="2518" y="251"/>
                </a:cubicBezTo>
                <a:cubicBezTo>
                  <a:pt x="2506" y="253"/>
                  <a:pt x="2496" y="258"/>
                  <a:pt x="2491" y="267"/>
                </a:cubicBezTo>
                <a:cubicBezTo>
                  <a:pt x="2492" y="244"/>
                  <a:pt x="2460" y="255"/>
                  <a:pt x="2454" y="240"/>
                </a:cubicBezTo>
                <a:cubicBezTo>
                  <a:pt x="2451" y="250"/>
                  <a:pt x="2420" y="237"/>
                  <a:pt x="2408" y="246"/>
                </a:cubicBezTo>
                <a:cubicBezTo>
                  <a:pt x="2402" y="234"/>
                  <a:pt x="2365" y="239"/>
                  <a:pt x="2356" y="228"/>
                </a:cubicBezTo>
                <a:cubicBezTo>
                  <a:pt x="2360" y="228"/>
                  <a:pt x="2363" y="227"/>
                  <a:pt x="2362" y="222"/>
                </a:cubicBezTo>
                <a:cubicBezTo>
                  <a:pt x="2345" y="216"/>
                  <a:pt x="2337" y="223"/>
                  <a:pt x="2319" y="223"/>
                </a:cubicBezTo>
                <a:cubicBezTo>
                  <a:pt x="2327" y="213"/>
                  <a:pt x="2312" y="216"/>
                  <a:pt x="2319" y="204"/>
                </a:cubicBezTo>
                <a:cubicBezTo>
                  <a:pt x="2303" y="204"/>
                  <a:pt x="2303" y="187"/>
                  <a:pt x="2291" y="183"/>
                </a:cubicBezTo>
                <a:cubicBezTo>
                  <a:pt x="2281" y="182"/>
                  <a:pt x="2299" y="192"/>
                  <a:pt x="2288" y="192"/>
                </a:cubicBezTo>
                <a:cubicBezTo>
                  <a:pt x="2274" y="180"/>
                  <a:pt x="2267" y="175"/>
                  <a:pt x="2239" y="175"/>
                </a:cubicBezTo>
                <a:cubicBezTo>
                  <a:pt x="2236" y="161"/>
                  <a:pt x="2225" y="156"/>
                  <a:pt x="2214" y="150"/>
                </a:cubicBezTo>
                <a:cubicBezTo>
                  <a:pt x="2179" y="168"/>
                  <a:pt x="2142" y="167"/>
                  <a:pt x="2107" y="155"/>
                </a:cubicBezTo>
                <a:cubicBezTo>
                  <a:pt x="2106" y="158"/>
                  <a:pt x="2107" y="163"/>
                  <a:pt x="2104" y="164"/>
                </a:cubicBezTo>
                <a:cubicBezTo>
                  <a:pt x="2059" y="155"/>
                  <a:pt x="1999" y="167"/>
                  <a:pt x="1950" y="135"/>
                </a:cubicBezTo>
                <a:cubicBezTo>
                  <a:pt x="1934" y="142"/>
                  <a:pt x="1912" y="138"/>
                  <a:pt x="1892" y="130"/>
                </a:cubicBezTo>
                <a:cubicBezTo>
                  <a:pt x="1891" y="133"/>
                  <a:pt x="1889" y="137"/>
                  <a:pt x="1886" y="139"/>
                </a:cubicBezTo>
                <a:cubicBezTo>
                  <a:pt x="1884" y="125"/>
                  <a:pt x="1874" y="132"/>
                  <a:pt x="1864" y="133"/>
                </a:cubicBezTo>
                <a:cubicBezTo>
                  <a:pt x="1843" y="135"/>
                  <a:pt x="1807" y="122"/>
                  <a:pt x="1785" y="125"/>
                </a:cubicBezTo>
                <a:cubicBezTo>
                  <a:pt x="1763" y="128"/>
                  <a:pt x="1723" y="109"/>
                  <a:pt x="1723" y="129"/>
                </a:cubicBezTo>
                <a:cubicBezTo>
                  <a:pt x="1706" y="118"/>
                  <a:pt x="1684" y="130"/>
                  <a:pt x="1668" y="126"/>
                </a:cubicBezTo>
                <a:cubicBezTo>
                  <a:pt x="1638" y="119"/>
                  <a:pt x="1603" y="110"/>
                  <a:pt x="1573" y="106"/>
                </a:cubicBezTo>
                <a:cubicBezTo>
                  <a:pt x="1568" y="105"/>
                  <a:pt x="1566" y="112"/>
                  <a:pt x="1561" y="112"/>
                </a:cubicBezTo>
                <a:cubicBezTo>
                  <a:pt x="1558" y="112"/>
                  <a:pt x="1555" y="103"/>
                  <a:pt x="1551" y="103"/>
                </a:cubicBezTo>
                <a:cubicBezTo>
                  <a:pt x="1541" y="102"/>
                  <a:pt x="1523" y="116"/>
                  <a:pt x="1518" y="100"/>
                </a:cubicBezTo>
                <a:cubicBezTo>
                  <a:pt x="1517" y="107"/>
                  <a:pt x="1510" y="107"/>
                  <a:pt x="1506" y="110"/>
                </a:cubicBezTo>
                <a:cubicBezTo>
                  <a:pt x="1486" y="97"/>
                  <a:pt x="1457" y="111"/>
                  <a:pt x="1435" y="92"/>
                </a:cubicBezTo>
                <a:cubicBezTo>
                  <a:pt x="1423" y="106"/>
                  <a:pt x="1391" y="98"/>
                  <a:pt x="1383" y="108"/>
                </a:cubicBezTo>
                <a:cubicBezTo>
                  <a:pt x="1377" y="103"/>
                  <a:pt x="1370" y="98"/>
                  <a:pt x="1361" y="96"/>
                </a:cubicBezTo>
                <a:cubicBezTo>
                  <a:pt x="1350" y="105"/>
                  <a:pt x="1335" y="100"/>
                  <a:pt x="1328" y="109"/>
                </a:cubicBezTo>
                <a:cubicBezTo>
                  <a:pt x="1326" y="102"/>
                  <a:pt x="1322" y="98"/>
                  <a:pt x="1315" y="97"/>
                </a:cubicBezTo>
                <a:cubicBezTo>
                  <a:pt x="1303" y="106"/>
                  <a:pt x="1268" y="92"/>
                  <a:pt x="1257" y="110"/>
                </a:cubicBezTo>
                <a:cubicBezTo>
                  <a:pt x="1252" y="95"/>
                  <a:pt x="1231" y="99"/>
                  <a:pt x="1217" y="101"/>
                </a:cubicBezTo>
                <a:cubicBezTo>
                  <a:pt x="1184" y="104"/>
                  <a:pt x="1140" y="103"/>
                  <a:pt x="1114" y="123"/>
                </a:cubicBezTo>
                <a:cubicBezTo>
                  <a:pt x="1113" y="120"/>
                  <a:pt x="1113" y="116"/>
                  <a:pt x="1107" y="117"/>
                </a:cubicBezTo>
                <a:cubicBezTo>
                  <a:pt x="1083" y="137"/>
                  <a:pt x="1068" y="166"/>
                  <a:pt x="1022" y="164"/>
                </a:cubicBezTo>
                <a:cubicBezTo>
                  <a:pt x="1018" y="172"/>
                  <a:pt x="1014" y="179"/>
                  <a:pt x="1010" y="186"/>
                </a:cubicBezTo>
                <a:cubicBezTo>
                  <a:pt x="1001" y="179"/>
                  <a:pt x="989" y="193"/>
                  <a:pt x="992" y="198"/>
                </a:cubicBezTo>
                <a:cubicBezTo>
                  <a:pt x="981" y="189"/>
                  <a:pt x="970" y="194"/>
                  <a:pt x="970" y="205"/>
                </a:cubicBezTo>
                <a:cubicBezTo>
                  <a:pt x="952" y="193"/>
                  <a:pt x="939" y="212"/>
                  <a:pt x="918" y="202"/>
                </a:cubicBezTo>
                <a:cubicBezTo>
                  <a:pt x="911" y="213"/>
                  <a:pt x="892" y="224"/>
                  <a:pt x="879" y="218"/>
                </a:cubicBezTo>
                <a:cubicBezTo>
                  <a:pt x="878" y="232"/>
                  <a:pt x="853" y="221"/>
                  <a:pt x="851" y="234"/>
                </a:cubicBezTo>
                <a:cubicBezTo>
                  <a:pt x="871" y="240"/>
                  <a:pt x="920" y="223"/>
                  <a:pt x="919" y="251"/>
                </a:cubicBezTo>
                <a:cubicBezTo>
                  <a:pt x="926" y="250"/>
                  <a:pt x="931" y="252"/>
                  <a:pt x="934" y="254"/>
                </a:cubicBezTo>
                <a:cubicBezTo>
                  <a:pt x="935" y="223"/>
                  <a:pt x="976" y="232"/>
                  <a:pt x="980" y="254"/>
                </a:cubicBezTo>
                <a:cubicBezTo>
                  <a:pt x="990" y="255"/>
                  <a:pt x="987" y="244"/>
                  <a:pt x="999" y="247"/>
                </a:cubicBezTo>
                <a:cubicBezTo>
                  <a:pt x="1001" y="253"/>
                  <a:pt x="1004" y="259"/>
                  <a:pt x="1005" y="266"/>
                </a:cubicBezTo>
                <a:cubicBezTo>
                  <a:pt x="985" y="259"/>
                  <a:pt x="980" y="270"/>
                  <a:pt x="959" y="269"/>
                </a:cubicBezTo>
                <a:cubicBezTo>
                  <a:pt x="974" y="293"/>
                  <a:pt x="1019" y="293"/>
                  <a:pt x="1012" y="324"/>
                </a:cubicBezTo>
                <a:cubicBezTo>
                  <a:pt x="982" y="317"/>
                  <a:pt x="971" y="331"/>
                  <a:pt x="944" y="319"/>
                </a:cubicBezTo>
                <a:cubicBezTo>
                  <a:pt x="944" y="323"/>
                  <a:pt x="945" y="330"/>
                  <a:pt x="941" y="331"/>
                </a:cubicBezTo>
                <a:cubicBezTo>
                  <a:pt x="938" y="331"/>
                  <a:pt x="938" y="333"/>
                  <a:pt x="935" y="334"/>
                </a:cubicBezTo>
                <a:cubicBezTo>
                  <a:pt x="927" y="325"/>
                  <a:pt x="915" y="320"/>
                  <a:pt x="904" y="307"/>
                </a:cubicBezTo>
                <a:cubicBezTo>
                  <a:pt x="904" y="316"/>
                  <a:pt x="914" y="315"/>
                  <a:pt x="911" y="328"/>
                </a:cubicBezTo>
                <a:cubicBezTo>
                  <a:pt x="908" y="328"/>
                  <a:pt x="907" y="331"/>
                  <a:pt x="905" y="331"/>
                </a:cubicBezTo>
                <a:cubicBezTo>
                  <a:pt x="899" y="326"/>
                  <a:pt x="886" y="328"/>
                  <a:pt x="883" y="319"/>
                </a:cubicBezTo>
                <a:cubicBezTo>
                  <a:pt x="887" y="319"/>
                  <a:pt x="886" y="314"/>
                  <a:pt x="889" y="313"/>
                </a:cubicBezTo>
                <a:cubicBezTo>
                  <a:pt x="889" y="318"/>
                  <a:pt x="891" y="321"/>
                  <a:pt x="895" y="322"/>
                </a:cubicBezTo>
                <a:cubicBezTo>
                  <a:pt x="894" y="312"/>
                  <a:pt x="900" y="309"/>
                  <a:pt x="898" y="298"/>
                </a:cubicBezTo>
                <a:cubicBezTo>
                  <a:pt x="888" y="297"/>
                  <a:pt x="893" y="311"/>
                  <a:pt x="880" y="307"/>
                </a:cubicBezTo>
                <a:cubicBezTo>
                  <a:pt x="882" y="325"/>
                  <a:pt x="868" y="325"/>
                  <a:pt x="855" y="329"/>
                </a:cubicBezTo>
                <a:cubicBezTo>
                  <a:pt x="816" y="308"/>
                  <a:pt x="760" y="326"/>
                  <a:pt x="717" y="309"/>
                </a:cubicBezTo>
                <a:cubicBezTo>
                  <a:pt x="692" y="310"/>
                  <a:pt x="669" y="316"/>
                  <a:pt x="647" y="307"/>
                </a:cubicBezTo>
                <a:cubicBezTo>
                  <a:pt x="673" y="292"/>
                  <a:pt x="702" y="288"/>
                  <a:pt x="726" y="266"/>
                </a:cubicBezTo>
                <a:cubicBezTo>
                  <a:pt x="718" y="260"/>
                  <a:pt x="701" y="285"/>
                  <a:pt x="689" y="276"/>
                </a:cubicBezTo>
                <a:cubicBezTo>
                  <a:pt x="688" y="269"/>
                  <a:pt x="710" y="270"/>
                  <a:pt x="702" y="266"/>
                </a:cubicBezTo>
                <a:cubicBezTo>
                  <a:pt x="663" y="273"/>
                  <a:pt x="637" y="286"/>
                  <a:pt x="607" y="298"/>
                </a:cubicBezTo>
                <a:cubicBezTo>
                  <a:pt x="593" y="303"/>
                  <a:pt x="580" y="301"/>
                  <a:pt x="567" y="311"/>
                </a:cubicBezTo>
                <a:cubicBezTo>
                  <a:pt x="560" y="317"/>
                  <a:pt x="565" y="332"/>
                  <a:pt x="549" y="326"/>
                </a:cubicBezTo>
                <a:cubicBezTo>
                  <a:pt x="549" y="330"/>
                  <a:pt x="551" y="333"/>
                  <a:pt x="552" y="335"/>
                </a:cubicBezTo>
                <a:cubicBezTo>
                  <a:pt x="541" y="340"/>
                  <a:pt x="532" y="333"/>
                  <a:pt x="522" y="342"/>
                </a:cubicBezTo>
                <a:cubicBezTo>
                  <a:pt x="526" y="343"/>
                  <a:pt x="529" y="347"/>
                  <a:pt x="531" y="351"/>
                </a:cubicBezTo>
                <a:cubicBezTo>
                  <a:pt x="523" y="350"/>
                  <a:pt x="512" y="362"/>
                  <a:pt x="522" y="369"/>
                </a:cubicBezTo>
                <a:cubicBezTo>
                  <a:pt x="540" y="340"/>
                  <a:pt x="571" y="382"/>
                  <a:pt x="595" y="365"/>
                </a:cubicBezTo>
                <a:cubicBezTo>
                  <a:pt x="600" y="376"/>
                  <a:pt x="597" y="390"/>
                  <a:pt x="587" y="393"/>
                </a:cubicBezTo>
                <a:cubicBezTo>
                  <a:pt x="595" y="396"/>
                  <a:pt x="593" y="409"/>
                  <a:pt x="599" y="414"/>
                </a:cubicBezTo>
                <a:cubicBezTo>
                  <a:pt x="576" y="413"/>
                  <a:pt x="612" y="421"/>
                  <a:pt x="596" y="430"/>
                </a:cubicBezTo>
                <a:cubicBezTo>
                  <a:pt x="598" y="422"/>
                  <a:pt x="590" y="424"/>
                  <a:pt x="587" y="421"/>
                </a:cubicBezTo>
                <a:cubicBezTo>
                  <a:pt x="567" y="437"/>
                  <a:pt x="566" y="469"/>
                  <a:pt x="551" y="482"/>
                </a:cubicBezTo>
                <a:cubicBezTo>
                  <a:pt x="556" y="491"/>
                  <a:pt x="574" y="488"/>
                  <a:pt x="579" y="497"/>
                </a:cubicBezTo>
                <a:cubicBezTo>
                  <a:pt x="578" y="513"/>
                  <a:pt x="568" y="511"/>
                  <a:pt x="560" y="513"/>
                </a:cubicBezTo>
                <a:cubicBezTo>
                  <a:pt x="563" y="535"/>
                  <a:pt x="542" y="543"/>
                  <a:pt x="549" y="559"/>
                </a:cubicBezTo>
                <a:cubicBezTo>
                  <a:pt x="543" y="562"/>
                  <a:pt x="527" y="583"/>
                  <a:pt x="525" y="590"/>
                </a:cubicBezTo>
                <a:cubicBezTo>
                  <a:pt x="516" y="585"/>
                  <a:pt x="505" y="582"/>
                  <a:pt x="494" y="593"/>
                </a:cubicBezTo>
                <a:cubicBezTo>
                  <a:pt x="530" y="593"/>
                  <a:pt x="533" y="620"/>
                  <a:pt x="553" y="630"/>
                </a:cubicBezTo>
                <a:cubicBezTo>
                  <a:pt x="558" y="626"/>
                  <a:pt x="572" y="615"/>
                  <a:pt x="580" y="623"/>
                </a:cubicBezTo>
                <a:cubicBezTo>
                  <a:pt x="571" y="631"/>
                  <a:pt x="568" y="632"/>
                  <a:pt x="562" y="639"/>
                </a:cubicBezTo>
                <a:cubicBezTo>
                  <a:pt x="573" y="640"/>
                  <a:pt x="581" y="641"/>
                  <a:pt x="593" y="647"/>
                </a:cubicBezTo>
                <a:cubicBezTo>
                  <a:pt x="594" y="637"/>
                  <a:pt x="595" y="637"/>
                  <a:pt x="605" y="644"/>
                </a:cubicBezTo>
                <a:cubicBezTo>
                  <a:pt x="605" y="631"/>
                  <a:pt x="589" y="633"/>
                  <a:pt x="589" y="620"/>
                </a:cubicBezTo>
                <a:cubicBezTo>
                  <a:pt x="607" y="613"/>
                  <a:pt x="608" y="620"/>
                  <a:pt x="626" y="610"/>
                </a:cubicBezTo>
                <a:cubicBezTo>
                  <a:pt x="631" y="621"/>
                  <a:pt x="633" y="628"/>
                  <a:pt x="654" y="628"/>
                </a:cubicBezTo>
                <a:cubicBezTo>
                  <a:pt x="661" y="626"/>
                  <a:pt x="662" y="618"/>
                  <a:pt x="669" y="616"/>
                </a:cubicBezTo>
                <a:cubicBezTo>
                  <a:pt x="671" y="628"/>
                  <a:pt x="684" y="629"/>
                  <a:pt x="691" y="637"/>
                </a:cubicBezTo>
                <a:cubicBezTo>
                  <a:pt x="679" y="642"/>
                  <a:pt x="684" y="647"/>
                  <a:pt x="688" y="656"/>
                </a:cubicBezTo>
                <a:cubicBezTo>
                  <a:pt x="680" y="665"/>
                  <a:pt x="669" y="656"/>
                  <a:pt x="666" y="659"/>
                </a:cubicBezTo>
                <a:cubicBezTo>
                  <a:pt x="673" y="663"/>
                  <a:pt x="670" y="676"/>
                  <a:pt x="679" y="677"/>
                </a:cubicBezTo>
                <a:cubicBezTo>
                  <a:pt x="688" y="672"/>
                  <a:pt x="670" y="668"/>
                  <a:pt x="679" y="665"/>
                </a:cubicBezTo>
                <a:cubicBezTo>
                  <a:pt x="689" y="666"/>
                  <a:pt x="686" y="673"/>
                  <a:pt x="697" y="668"/>
                </a:cubicBezTo>
                <a:cubicBezTo>
                  <a:pt x="696" y="661"/>
                  <a:pt x="690" y="655"/>
                  <a:pt x="700" y="652"/>
                </a:cubicBezTo>
                <a:cubicBezTo>
                  <a:pt x="722" y="654"/>
                  <a:pt x="750" y="663"/>
                  <a:pt x="764" y="667"/>
                </a:cubicBezTo>
                <a:cubicBezTo>
                  <a:pt x="754" y="661"/>
                  <a:pt x="782" y="673"/>
                  <a:pt x="777" y="658"/>
                </a:cubicBezTo>
                <a:cubicBezTo>
                  <a:pt x="772" y="656"/>
                  <a:pt x="761" y="661"/>
                  <a:pt x="761" y="655"/>
                </a:cubicBezTo>
                <a:cubicBezTo>
                  <a:pt x="769" y="651"/>
                  <a:pt x="781" y="650"/>
                  <a:pt x="780" y="664"/>
                </a:cubicBezTo>
                <a:cubicBezTo>
                  <a:pt x="783" y="657"/>
                  <a:pt x="806" y="654"/>
                  <a:pt x="801" y="648"/>
                </a:cubicBezTo>
                <a:cubicBezTo>
                  <a:pt x="783" y="648"/>
                  <a:pt x="770" y="631"/>
                  <a:pt x="752" y="652"/>
                </a:cubicBezTo>
                <a:cubicBezTo>
                  <a:pt x="741" y="655"/>
                  <a:pt x="724" y="634"/>
                  <a:pt x="718" y="652"/>
                </a:cubicBezTo>
                <a:cubicBezTo>
                  <a:pt x="707" y="638"/>
                  <a:pt x="696" y="616"/>
                  <a:pt x="696" y="600"/>
                </a:cubicBezTo>
                <a:cubicBezTo>
                  <a:pt x="706" y="597"/>
                  <a:pt x="717" y="585"/>
                  <a:pt x="711" y="576"/>
                </a:cubicBezTo>
                <a:cubicBezTo>
                  <a:pt x="718" y="582"/>
                  <a:pt x="724" y="568"/>
                  <a:pt x="736" y="569"/>
                </a:cubicBezTo>
                <a:cubicBezTo>
                  <a:pt x="736" y="575"/>
                  <a:pt x="738" y="579"/>
                  <a:pt x="742" y="581"/>
                </a:cubicBezTo>
                <a:cubicBezTo>
                  <a:pt x="744" y="572"/>
                  <a:pt x="760" y="576"/>
                  <a:pt x="763" y="569"/>
                </a:cubicBezTo>
                <a:cubicBezTo>
                  <a:pt x="774" y="583"/>
                  <a:pt x="797" y="566"/>
                  <a:pt x="803" y="556"/>
                </a:cubicBezTo>
                <a:cubicBezTo>
                  <a:pt x="786" y="553"/>
                  <a:pt x="776" y="559"/>
                  <a:pt x="766" y="547"/>
                </a:cubicBezTo>
                <a:cubicBezTo>
                  <a:pt x="761" y="550"/>
                  <a:pt x="758" y="555"/>
                  <a:pt x="751" y="557"/>
                </a:cubicBezTo>
                <a:cubicBezTo>
                  <a:pt x="747" y="547"/>
                  <a:pt x="761" y="554"/>
                  <a:pt x="757" y="544"/>
                </a:cubicBezTo>
                <a:cubicBezTo>
                  <a:pt x="746" y="542"/>
                  <a:pt x="753" y="557"/>
                  <a:pt x="742" y="554"/>
                </a:cubicBezTo>
                <a:cubicBezTo>
                  <a:pt x="740" y="548"/>
                  <a:pt x="730" y="551"/>
                  <a:pt x="732" y="542"/>
                </a:cubicBezTo>
                <a:cubicBezTo>
                  <a:pt x="738" y="532"/>
                  <a:pt x="748" y="541"/>
                  <a:pt x="751" y="526"/>
                </a:cubicBezTo>
                <a:cubicBezTo>
                  <a:pt x="789" y="550"/>
                  <a:pt x="809" y="481"/>
                  <a:pt x="845" y="519"/>
                </a:cubicBezTo>
                <a:cubicBezTo>
                  <a:pt x="846" y="514"/>
                  <a:pt x="844" y="508"/>
                  <a:pt x="848" y="507"/>
                </a:cubicBezTo>
                <a:cubicBezTo>
                  <a:pt x="855" y="517"/>
                  <a:pt x="878" y="498"/>
                  <a:pt x="882" y="521"/>
                </a:cubicBezTo>
                <a:cubicBezTo>
                  <a:pt x="866" y="515"/>
                  <a:pt x="868" y="528"/>
                  <a:pt x="852" y="528"/>
                </a:cubicBezTo>
                <a:cubicBezTo>
                  <a:pt x="856" y="535"/>
                  <a:pt x="862" y="540"/>
                  <a:pt x="870" y="543"/>
                </a:cubicBezTo>
                <a:cubicBezTo>
                  <a:pt x="875" y="534"/>
                  <a:pt x="878" y="543"/>
                  <a:pt x="885" y="537"/>
                </a:cubicBezTo>
                <a:cubicBezTo>
                  <a:pt x="886" y="531"/>
                  <a:pt x="881" y="531"/>
                  <a:pt x="879" y="528"/>
                </a:cubicBezTo>
                <a:cubicBezTo>
                  <a:pt x="884" y="527"/>
                  <a:pt x="884" y="523"/>
                  <a:pt x="888" y="521"/>
                </a:cubicBezTo>
                <a:cubicBezTo>
                  <a:pt x="920" y="533"/>
                  <a:pt x="973" y="503"/>
                  <a:pt x="999" y="529"/>
                </a:cubicBezTo>
                <a:cubicBezTo>
                  <a:pt x="1045" y="522"/>
                  <a:pt x="1078" y="508"/>
                  <a:pt x="1112" y="528"/>
                </a:cubicBezTo>
                <a:cubicBezTo>
                  <a:pt x="1108" y="538"/>
                  <a:pt x="1092" y="537"/>
                  <a:pt x="1091" y="550"/>
                </a:cubicBezTo>
                <a:cubicBezTo>
                  <a:pt x="1088" y="550"/>
                  <a:pt x="1086" y="545"/>
                  <a:pt x="1085" y="550"/>
                </a:cubicBezTo>
                <a:cubicBezTo>
                  <a:pt x="1094" y="563"/>
                  <a:pt x="1127" y="550"/>
                  <a:pt x="1119" y="571"/>
                </a:cubicBezTo>
                <a:cubicBezTo>
                  <a:pt x="1112" y="572"/>
                  <a:pt x="1115" y="562"/>
                  <a:pt x="1109" y="562"/>
                </a:cubicBezTo>
                <a:cubicBezTo>
                  <a:pt x="1109" y="574"/>
                  <a:pt x="1127" y="585"/>
                  <a:pt x="1116" y="598"/>
                </a:cubicBezTo>
                <a:cubicBezTo>
                  <a:pt x="1102" y="598"/>
                  <a:pt x="1094" y="599"/>
                  <a:pt x="1079" y="599"/>
                </a:cubicBezTo>
                <a:cubicBezTo>
                  <a:pt x="1078" y="603"/>
                  <a:pt x="1083" y="615"/>
                  <a:pt x="1076" y="614"/>
                </a:cubicBezTo>
                <a:cubicBezTo>
                  <a:pt x="1062" y="610"/>
                  <a:pt x="1046" y="623"/>
                  <a:pt x="1034" y="630"/>
                </a:cubicBezTo>
                <a:cubicBezTo>
                  <a:pt x="1034" y="624"/>
                  <a:pt x="1031" y="624"/>
                  <a:pt x="1027" y="627"/>
                </a:cubicBezTo>
                <a:cubicBezTo>
                  <a:pt x="1028" y="623"/>
                  <a:pt x="1031" y="623"/>
                  <a:pt x="1030" y="618"/>
                </a:cubicBezTo>
                <a:cubicBezTo>
                  <a:pt x="1025" y="617"/>
                  <a:pt x="1024" y="621"/>
                  <a:pt x="1018" y="621"/>
                </a:cubicBezTo>
                <a:cubicBezTo>
                  <a:pt x="1021" y="630"/>
                  <a:pt x="1021" y="639"/>
                  <a:pt x="1018" y="642"/>
                </a:cubicBezTo>
                <a:cubicBezTo>
                  <a:pt x="1013" y="632"/>
                  <a:pt x="1009" y="638"/>
                  <a:pt x="1000" y="633"/>
                </a:cubicBezTo>
                <a:cubicBezTo>
                  <a:pt x="1002" y="648"/>
                  <a:pt x="1000" y="646"/>
                  <a:pt x="997" y="655"/>
                </a:cubicBezTo>
                <a:cubicBezTo>
                  <a:pt x="993" y="651"/>
                  <a:pt x="986" y="651"/>
                  <a:pt x="982" y="655"/>
                </a:cubicBezTo>
                <a:cubicBezTo>
                  <a:pt x="981" y="652"/>
                  <a:pt x="982" y="646"/>
                  <a:pt x="979" y="646"/>
                </a:cubicBezTo>
                <a:cubicBezTo>
                  <a:pt x="976" y="657"/>
                  <a:pt x="966" y="649"/>
                  <a:pt x="960" y="646"/>
                </a:cubicBezTo>
                <a:cubicBezTo>
                  <a:pt x="953" y="654"/>
                  <a:pt x="965" y="652"/>
                  <a:pt x="964" y="661"/>
                </a:cubicBezTo>
                <a:cubicBezTo>
                  <a:pt x="950" y="660"/>
                  <a:pt x="935" y="660"/>
                  <a:pt x="930" y="650"/>
                </a:cubicBezTo>
                <a:cubicBezTo>
                  <a:pt x="923" y="654"/>
                  <a:pt x="897" y="665"/>
                  <a:pt x="896" y="647"/>
                </a:cubicBezTo>
                <a:cubicBezTo>
                  <a:pt x="878" y="647"/>
                  <a:pt x="878" y="647"/>
                  <a:pt x="878" y="647"/>
                </a:cubicBezTo>
                <a:cubicBezTo>
                  <a:pt x="874" y="654"/>
                  <a:pt x="871" y="661"/>
                  <a:pt x="866" y="666"/>
                </a:cubicBezTo>
                <a:cubicBezTo>
                  <a:pt x="868" y="661"/>
                  <a:pt x="859" y="652"/>
                  <a:pt x="859" y="660"/>
                </a:cubicBezTo>
                <a:cubicBezTo>
                  <a:pt x="863" y="660"/>
                  <a:pt x="863" y="664"/>
                  <a:pt x="863" y="669"/>
                </a:cubicBezTo>
                <a:cubicBezTo>
                  <a:pt x="867" y="669"/>
                  <a:pt x="874" y="668"/>
                  <a:pt x="875" y="672"/>
                </a:cubicBezTo>
                <a:cubicBezTo>
                  <a:pt x="862" y="674"/>
                  <a:pt x="871" y="679"/>
                  <a:pt x="866" y="687"/>
                </a:cubicBezTo>
                <a:cubicBezTo>
                  <a:pt x="875" y="681"/>
                  <a:pt x="896" y="680"/>
                  <a:pt x="890" y="668"/>
                </a:cubicBezTo>
                <a:cubicBezTo>
                  <a:pt x="900" y="671"/>
                  <a:pt x="896" y="660"/>
                  <a:pt x="905" y="662"/>
                </a:cubicBezTo>
                <a:cubicBezTo>
                  <a:pt x="907" y="667"/>
                  <a:pt x="910" y="670"/>
                  <a:pt x="912" y="674"/>
                </a:cubicBezTo>
                <a:cubicBezTo>
                  <a:pt x="908" y="675"/>
                  <a:pt x="904" y="675"/>
                  <a:pt x="906" y="681"/>
                </a:cubicBezTo>
                <a:cubicBezTo>
                  <a:pt x="920" y="677"/>
                  <a:pt x="901" y="691"/>
                  <a:pt x="912" y="693"/>
                </a:cubicBezTo>
                <a:cubicBezTo>
                  <a:pt x="915" y="684"/>
                  <a:pt x="919" y="667"/>
                  <a:pt x="908" y="662"/>
                </a:cubicBezTo>
                <a:cubicBezTo>
                  <a:pt x="922" y="661"/>
                  <a:pt x="949" y="654"/>
                  <a:pt x="954" y="674"/>
                </a:cubicBezTo>
                <a:cubicBezTo>
                  <a:pt x="951" y="674"/>
                  <a:pt x="950" y="678"/>
                  <a:pt x="945" y="677"/>
                </a:cubicBezTo>
                <a:cubicBezTo>
                  <a:pt x="945" y="669"/>
                  <a:pt x="950" y="671"/>
                  <a:pt x="945" y="665"/>
                </a:cubicBezTo>
                <a:cubicBezTo>
                  <a:pt x="937" y="664"/>
                  <a:pt x="935" y="669"/>
                  <a:pt x="936" y="677"/>
                </a:cubicBezTo>
                <a:cubicBezTo>
                  <a:pt x="957" y="684"/>
                  <a:pt x="978" y="682"/>
                  <a:pt x="995" y="698"/>
                </a:cubicBezTo>
                <a:cubicBezTo>
                  <a:pt x="990" y="699"/>
                  <a:pt x="992" y="705"/>
                  <a:pt x="992" y="710"/>
                </a:cubicBezTo>
                <a:cubicBezTo>
                  <a:pt x="987" y="711"/>
                  <a:pt x="987" y="714"/>
                  <a:pt x="982" y="710"/>
                </a:cubicBezTo>
                <a:cubicBezTo>
                  <a:pt x="984" y="717"/>
                  <a:pt x="986" y="723"/>
                  <a:pt x="992" y="726"/>
                </a:cubicBezTo>
                <a:cubicBezTo>
                  <a:pt x="992" y="718"/>
                  <a:pt x="996" y="714"/>
                  <a:pt x="1004" y="713"/>
                </a:cubicBezTo>
                <a:cubicBezTo>
                  <a:pt x="1005" y="718"/>
                  <a:pt x="1000" y="721"/>
                  <a:pt x="1004" y="722"/>
                </a:cubicBezTo>
                <a:cubicBezTo>
                  <a:pt x="1009" y="719"/>
                  <a:pt x="1008" y="710"/>
                  <a:pt x="1016" y="710"/>
                </a:cubicBezTo>
                <a:cubicBezTo>
                  <a:pt x="1019" y="723"/>
                  <a:pt x="1038" y="723"/>
                  <a:pt x="1044" y="722"/>
                </a:cubicBezTo>
                <a:cubicBezTo>
                  <a:pt x="1039" y="729"/>
                  <a:pt x="1051" y="743"/>
                  <a:pt x="1035" y="743"/>
                </a:cubicBezTo>
                <a:cubicBezTo>
                  <a:pt x="1035" y="736"/>
                  <a:pt x="1030" y="732"/>
                  <a:pt x="1023" y="731"/>
                </a:cubicBezTo>
                <a:cubicBezTo>
                  <a:pt x="1022" y="734"/>
                  <a:pt x="1023" y="737"/>
                  <a:pt x="1020" y="737"/>
                </a:cubicBezTo>
                <a:cubicBezTo>
                  <a:pt x="1019" y="743"/>
                  <a:pt x="1024" y="743"/>
                  <a:pt x="1026" y="747"/>
                </a:cubicBezTo>
                <a:cubicBezTo>
                  <a:pt x="1014" y="749"/>
                  <a:pt x="1016" y="749"/>
                  <a:pt x="1004" y="747"/>
                </a:cubicBezTo>
                <a:cubicBezTo>
                  <a:pt x="1005" y="764"/>
                  <a:pt x="990" y="747"/>
                  <a:pt x="983" y="756"/>
                </a:cubicBezTo>
                <a:cubicBezTo>
                  <a:pt x="982" y="768"/>
                  <a:pt x="994" y="766"/>
                  <a:pt x="999" y="771"/>
                </a:cubicBezTo>
                <a:cubicBezTo>
                  <a:pt x="998" y="779"/>
                  <a:pt x="996" y="785"/>
                  <a:pt x="990" y="787"/>
                </a:cubicBezTo>
                <a:cubicBezTo>
                  <a:pt x="972" y="784"/>
                  <a:pt x="948" y="786"/>
                  <a:pt x="938" y="797"/>
                </a:cubicBezTo>
                <a:cubicBezTo>
                  <a:pt x="941" y="797"/>
                  <a:pt x="946" y="796"/>
                  <a:pt x="947" y="800"/>
                </a:cubicBezTo>
                <a:cubicBezTo>
                  <a:pt x="935" y="805"/>
                  <a:pt x="926" y="793"/>
                  <a:pt x="907" y="797"/>
                </a:cubicBezTo>
                <a:cubicBezTo>
                  <a:pt x="906" y="808"/>
                  <a:pt x="896" y="806"/>
                  <a:pt x="889" y="803"/>
                </a:cubicBezTo>
                <a:cubicBezTo>
                  <a:pt x="887" y="809"/>
                  <a:pt x="893" y="811"/>
                  <a:pt x="889" y="813"/>
                </a:cubicBezTo>
                <a:cubicBezTo>
                  <a:pt x="879" y="797"/>
                  <a:pt x="868" y="820"/>
                  <a:pt x="858" y="807"/>
                </a:cubicBezTo>
                <a:cubicBezTo>
                  <a:pt x="858" y="816"/>
                  <a:pt x="848" y="817"/>
                  <a:pt x="837" y="816"/>
                </a:cubicBezTo>
                <a:cubicBezTo>
                  <a:pt x="834" y="833"/>
                  <a:pt x="834" y="835"/>
                  <a:pt x="843" y="847"/>
                </a:cubicBezTo>
                <a:cubicBezTo>
                  <a:pt x="858" y="838"/>
                  <a:pt x="881" y="839"/>
                  <a:pt x="889" y="849"/>
                </a:cubicBezTo>
                <a:cubicBezTo>
                  <a:pt x="899" y="843"/>
                  <a:pt x="891" y="837"/>
                  <a:pt x="892" y="825"/>
                </a:cubicBezTo>
                <a:cubicBezTo>
                  <a:pt x="898" y="824"/>
                  <a:pt x="900" y="819"/>
                  <a:pt x="904" y="815"/>
                </a:cubicBezTo>
                <a:cubicBezTo>
                  <a:pt x="907" y="846"/>
                  <a:pt x="933" y="819"/>
                  <a:pt x="944" y="836"/>
                </a:cubicBezTo>
                <a:cubicBezTo>
                  <a:pt x="956" y="836"/>
                  <a:pt x="956" y="824"/>
                  <a:pt x="965" y="821"/>
                </a:cubicBezTo>
                <a:cubicBezTo>
                  <a:pt x="997" y="842"/>
                  <a:pt x="1038" y="814"/>
                  <a:pt x="1070" y="813"/>
                </a:cubicBezTo>
                <a:cubicBezTo>
                  <a:pt x="1062" y="813"/>
                  <a:pt x="1056" y="810"/>
                  <a:pt x="1054" y="804"/>
                </a:cubicBezTo>
                <a:cubicBezTo>
                  <a:pt x="1066" y="812"/>
                  <a:pt x="1073" y="804"/>
                  <a:pt x="1085" y="804"/>
                </a:cubicBezTo>
                <a:cubicBezTo>
                  <a:pt x="1100" y="830"/>
                  <a:pt x="1136" y="808"/>
                  <a:pt x="1161" y="800"/>
                </a:cubicBezTo>
                <a:cubicBezTo>
                  <a:pt x="1166" y="805"/>
                  <a:pt x="1176" y="806"/>
                  <a:pt x="1180" y="812"/>
                </a:cubicBezTo>
                <a:cubicBezTo>
                  <a:pt x="1175" y="818"/>
                  <a:pt x="1180" y="816"/>
                  <a:pt x="1180" y="824"/>
                </a:cubicBezTo>
                <a:cubicBezTo>
                  <a:pt x="1173" y="828"/>
                  <a:pt x="1171" y="823"/>
                  <a:pt x="1168" y="834"/>
                </a:cubicBezTo>
                <a:cubicBezTo>
                  <a:pt x="1171" y="834"/>
                  <a:pt x="1176" y="833"/>
                  <a:pt x="1177" y="837"/>
                </a:cubicBezTo>
                <a:cubicBezTo>
                  <a:pt x="1172" y="846"/>
                  <a:pt x="1175" y="849"/>
                  <a:pt x="1171" y="855"/>
                </a:cubicBezTo>
                <a:cubicBezTo>
                  <a:pt x="1145" y="855"/>
                  <a:pt x="1147" y="844"/>
                  <a:pt x="1119" y="847"/>
                </a:cubicBezTo>
                <a:cubicBezTo>
                  <a:pt x="1117" y="858"/>
                  <a:pt x="1105" y="859"/>
                  <a:pt x="1095" y="862"/>
                </a:cubicBezTo>
                <a:cubicBezTo>
                  <a:pt x="1093" y="858"/>
                  <a:pt x="1091" y="857"/>
                  <a:pt x="1094" y="853"/>
                </a:cubicBezTo>
                <a:cubicBezTo>
                  <a:pt x="1079" y="853"/>
                  <a:pt x="1079" y="853"/>
                  <a:pt x="1079" y="853"/>
                </a:cubicBezTo>
                <a:cubicBezTo>
                  <a:pt x="1079" y="858"/>
                  <a:pt x="1080" y="864"/>
                  <a:pt x="1076" y="865"/>
                </a:cubicBezTo>
                <a:cubicBezTo>
                  <a:pt x="1070" y="854"/>
                  <a:pt x="1059" y="865"/>
                  <a:pt x="1049" y="872"/>
                </a:cubicBezTo>
                <a:cubicBezTo>
                  <a:pt x="1042" y="863"/>
                  <a:pt x="1027" y="868"/>
                  <a:pt x="1040" y="875"/>
                </a:cubicBezTo>
                <a:cubicBezTo>
                  <a:pt x="1030" y="877"/>
                  <a:pt x="1030" y="869"/>
                  <a:pt x="1024" y="875"/>
                </a:cubicBezTo>
                <a:cubicBezTo>
                  <a:pt x="1024" y="870"/>
                  <a:pt x="1023" y="866"/>
                  <a:pt x="1021" y="863"/>
                </a:cubicBezTo>
                <a:cubicBezTo>
                  <a:pt x="1011" y="862"/>
                  <a:pt x="1010" y="869"/>
                  <a:pt x="1000" y="866"/>
                </a:cubicBezTo>
                <a:cubicBezTo>
                  <a:pt x="993" y="879"/>
                  <a:pt x="984" y="889"/>
                  <a:pt x="976" y="900"/>
                </a:cubicBezTo>
                <a:cubicBezTo>
                  <a:pt x="947" y="886"/>
                  <a:pt x="933" y="909"/>
                  <a:pt x="908" y="904"/>
                </a:cubicBezTo>
                <a:cubicBezTo>
                  <a:pt x="909" y="912"/>
                  <a:pt x="914" y="914"/>
                  <a:pt x="905" y="917"/>
                </a:cubicBezTo>
                <a:cubicBezTo>
                  <a:pt x="893" y="904"/>
                  <a:pt x="879" y="916"/>
                  <a:pt x="865" y="920"/>
                </a:cubicBezTo>
                <a:cubicBezTo>
                  <a:pt x="858" y="913"/>
                  <a:pt x="858" y="899"/>
                  <a:pt x="844" y="899"/>
                </a:cubicBezTo>
                <a:cubicBezTo>
                  <a:pt x="836" y="915"/>
                  <a:pt x="827" y="934"/>
                  <a:pt x="810" y="918"/>
                </a:cubicBezTo>
                <a:cubicBezTo>
                  <a:pt x="806" y="921"/>
                  <a:pt x="798" y="922"/>
                  <a:pt x="795" y="927"/>
                </a:cubicBezTo>
                <a:cubicBezTo>
                  <a:pt x="797" y="927"/>
                  <a:pt x="797" y="939"/>
                  <a:pt x="795" y="939"/>
                </a:cubicBezTo>
                <a:cubicBezTo>
                  <a:pt x="777" y="929"/>
                  <a:pt x="762" y="956"/>
                  <a:pt x="746" y="940"/>
                </a:cubicBezTo>
                <a:cubicBezTo>
                  <a:pt x="732" y="957"/>
                  <a:pt x="708" y="964"/>
                  <a:pt x="691" y="971"/>
                </a:cubicBezTo>
                <a:cubicBezTo>
                  <a:pt x="683" y="966"/>
                  <a:pt x="674" y="960"/>
                  <a:pt x="667" y="953"/>
                </a:cubicBezTo>
                <a:cubicBezTo>
                  <a:pt x="665" y="965"/>
                  <a:pt x="663" y="967"/>
                  <a:pt x="670" y="974"/>
                </a:cubicBezTo>
                <a:cubicBezTo>
                  <a:pt x="657" y="985"/>
                  <a:pt x="647" y="969"/>
                  <a:pt x="624" y="969"/>
                </a:cubicBezTo>
                <a:cubicBezTo>
                  <a:pt x="615" y="985"/>
                  <a:pt x="606" y="989"/>
                  <a:pt x="587" y="991"/>
                </a:cubicBezTo>
                <a:cubicBezTo>
                  <a:pt x="586" y="984"/>
                  <a:pt x="606" y="983"/>
                  <a:pt x="596" y="978"/>
                </a:cubicBezTo>
                <a:cubicBezTo>
                  <a:pt x="594" y="983"/>
                  <a:pt x="587" y="983"/>
                  <a:pt x="581" y="985"/>
                </a:cubicBezTo>
                <a:cubicBezTo>
                  <a:pt x="580" y="990"/>
                  <a:pt x="586" y="992"/>
                  <a:pt x="581" y="994"/>
                </a:cubicBezTo>
                <a:cubicBezTo>
                  <a:pt x="570" y="996"/>
                  <a:pt x="566" y="990"/>
                  <a:pt x="560" y="988"/>
                </a:cubicBezTo>
                <a:cubicBezTo>
                  <a:pt x="544" y="1004"/>
                  <a:pt x="500" y="1004"/>
                  <a:pt x="489" y="995"/>
                </a:cubicBezTo>
                <a:cubicBezTo>
                  <a:pt x="489" y="1002"/>
                  <a:pt x="482" y="1002"/>
                  <a:pt x="474" y="1001"/>
                </a:cubicBezTo>
                <a:cubicBezTo>
                  <a:pt x="474" y="1005"/>
                  <a:pt x="476" y="1008"/>
                  <a:pt x="477" y="1010"/>
                </a:cubicBezTo>
                <a:cubicBezTo>
                  <a:pt x="461" y="1017"/>
                  <a:pt x="446" y="1028"/>
                  <a:pt x="431" y="1020"/>
                </a:cubicBezTo>
                <a:cubicBezTo>
                  <a:pt x="399" y="1040"/>
                  <a:pt x="349" y="1069"/>
                  <a:pt x="319" y="1064"/>
                </a:cubicBezTo>
                <a:cubicBezTo>
                  <a:pt x="303" y="1082"/>
                  <a:pt x="281" y="1083"/>
                  <a:pt x="254" y="1083"/>
                </a:cubicBezTo>
                <a:cubicBezTo>
                  <a:pt x="253" y="1093"/>
                  <a:pt x="250" y="1101"/>
                  <a:pt x="239" y="1102"/>
                </a:cubicBezTo>
                <a:cubicBezTo>
                  <a:pt x="227" y="1091"/>
                  <a:pt x="223" y="1107"/>
                  <a:pt x="212" y="1096"/>
                </a:cubicBezTo>
                <a:cubicBezTo>
                  <a:pt x="213" y="1111"/>
                  <a:pt x="186" y="1105"/>
                  <a:pt x="197" y="1121"/>
                </a:cubicBezTo>
                <a:cubicBezTo>
                  <a:pt x="160" y="1127"/>
                  <a:pt x="120" y="1156"/>
                  <a:pt x="87" y="1147"/>
                </a:cubicBezTo>
                <a:cubicBezTo>
                  <a:pt x="83" y="1163"/>
                  <a:pt x="76" y="1156"/>
                  <a:pt x="62" y="1153"/>
                </a:cubicBezTo>
                <a:cubicBezTo>
                  <a:pt x="58" y="1169"/>
                  <a:pt x="43" y="1177"/>
                  <a:pt x="44" y="1190"/>
                </a:cubicBezTo>
                <a:cubicBezTo>
                  <a:pt x="37" y="1190"/>
                  <a:pt x="35" y="1185"/>
                  <a:pt x="26" y="1187"/>
                </a:cubicBezTo>
                <a:cubicBezTo>
                  <a:pt x="23" y="1204"/>
                  <a:pt x="29" y="1199"/>
                  <a:pt x="35" y="1202"/>
                </a:cubicBezTo>
                <a:cubicBezTo>
                  <a:pt x="33" y="1204"/>
                  <a:pt x="18" y="1209"/>
                  <a:pt x="26" y="1212"/>
                </a:cubicBezTo>
                <a:cubicBezTo>
                  <a:pt x="34" y="1211"/>
                  <a:pt x="35" y="1205"/>
                  <a:pt x="45" y="1212"/>
                </a:cubicBezTo>
                <a:cubicBezTo>
                  <a:pt x="46" y="1206"/>
                  <a:pt x="45" y="1198"/>
                  <a:pt x="54" y="1199"/>
                </a:cubicBezTo>
                <a:cubicBezTo>
                  <a:pt x="58" y="1211"/>
                  <a:pt x="45" y="1207"/>
                  <a:pt x="45" y="1215"/>
                </a:cubicBezTo>
                <a:cubicBezTo>
                  <a:pt x="52" y="1213"/>
                  <a:pt x="67" y="1218"/>
                  <a:pt x="69" y="1211"/>
                </a:cubicBezTo>
                <a:cubicBezTo>
                  <a:pt x="66" y="1211"/>
                  <a:pt x="65" y="1206"/>
                  <a:pt x="69" y="1205"/>
                </a:cubicBezTo>
                <a:cubicBezTo>
                  <a:pt x="71" y="1206"/>
                  <a:pt x="75" y="1205"/>
                  <a:pt x="75" y="1208"/>
                </a:cubicBezTo>
                <a:cubicBezTo>
                  <a:pt x="71" y="1218"/>
                  <a:pt x="66" y="1227"/>
                  <a:pt x="57" y="1233"/>
                </a:cubicBezTo>
                <a:cubicBezTo>
                  <a:pt x="63" y="1240"/>
                  <a:pt x="73" y="1226"/>
                  <a:pt x="76" y="1239"/>
                </a:cubicBezTo>
                <a:cubicBezTo>
                  <a:pt x="63" y="1238"/>
                  <a:pt x="62" y="1244"/>
                  <a:pt x="69" y="1248"/>
                </a:cubicBezTo>
                <a:cubicBezTo>
                  <a:pt x="60" y="1248"/>
                  <a:pt x="60" y="1248"/>
                  <a:pt x="60" y="1248"/>
                </a:cubicBezTo>
                <a:cubicBezTo>
                  <a:pt x="62" y="1258"/>
                  <a:pt x="58" y="1262"/>
                  <a:pt x="57" y="1270"/>
                </a:cubicBezTo>
                <a:cubicBezTo>
                  <a:pt x="70" y="1282"/>
                  <a:pt x="68" y="1294"/>
                  <a:pt x="86" y="1309"/>
                </a:cubicBezTo>
                <a:cubicBezTo>
                  <a:pt x="92" y="1310"/>
                  <a:pt x="92" y="1305"/>
                  <a:pt x="95" y="1303"/>
                </a:cubicBezTo>
                <a:cubicBezTo>
                  <a:pt x="98" y="1310"/>
                  <a:pt x="103" y="1314"/>
                  <a:pt x="95" y="1318"/>
                </a:cubicBezTo>
                <a:cubicBezTo>
                  <a:pt x="99" y="1324"/>
                  <a:pt x="111" y="1323"/>
                  <a:pt x="110" y="1333"/>
                </a:cubicBezTo>
                <a:cubicBezTo>
                  <a:pt x="118" y="1333"/>
                  <a:pt x="120" y="1327"/>
                  <a:pt x="126" y="1333"/>
                </a:cubicBezTo>
                <a:cubicBezTo>
                  <a:pt x="128" y="1321"/>
                  <a:pt x="128" y="1307"/>
                  <a:pt x="141" y="1305"/>
                </a:cubicBezTo>
                <a:cubicBezTo>
                  <a:pt x="152" y="1308"/>
                  <a:pt x="141" y="1316"/>
                  <a:pt x="147" y="1321"/>
                </a:cubicBezTo>
                <a:cubicBezTo>
                  <a:pt x="151" y="1320"/>
                  <a:pt x="154" y="1322"/>
                  <a:pt x="156" y="1324"/>
                </a:cubicBezTo>
                <a:cubicBezTo>
                  <a:pt x="178" y="1297"/>
                  <a:pt x="214" y="1285"/>
                  <a:pt x="229" y="1255"/>
                </a:cubicBezTo>
                <a:cubicBezTo>
                  <a:pt x="233" y="1247"/>
                  <a:pt x="223" y="1236"/>
                  <a:pt x="241" y="1237"/>
                </a:cubicBezTo>
                <a:cubicBezTo>
                  <a:pt x="245" y="1239"/>
                  <a:pt x="251" y="1241"/>
                  <a:pt x="250" y="1249"/>
                </a:cubicBezTo>
                <a:cubicBezTo>
                  <a:pt x="245" y="1267"/>
                  <a:pt x="234" y="1279"/>
                  <a:pt x="217" y="1286"/>
                </a:cubicBezTo>
                <a:cubicBezTo>
                  <a:pt x="213" y="1303"/>
                  <a:pt x="227" y="1299"/>
                  <a:pt x="220" y="1311"/>
                </a:cubicBezTo>
                <a:cubicBezTo>
                  <a:pt x="234" y="1308"/>
                  <a:pt x="243" y="1301"/>
                  <a:pt x="257" y="1313"/>
                </a:cubicBezTo>
                <a:cubicBezTo>
                  <a:pt x="264" y="1312"/>
                  <a:pt x="253" y="1305"/>
                  <a:pt x="260" y="1301"/>
                </a:cubicBezTo>
                <a:cubicBezTo>
                  <a:pt x="289" y="1305"/>
                  <a:pt x="275" y="1274"/>
                  <a:pt x="284" y="1252"/>
                </a:cubicBezTo>
                <a:cubicBezTo>
                  <a:pt x="278" y="1250"/>
                  <a:pt x="276" y="1245"/>
                  <a:pt x="269" y="1246"/>
                </a:cubicBezTo>
                <a:cubicBezTo>
                  <a:pt x="272" y="1255"/>
                  <a:pt x="262" y="1251"/>
                  <a:pt x="256" y="1252"/>
                </a:cubicBezTo>
                <a:cubicBezTo>
                  <a:pt x="257" y="1246"/>
                  <a:pt x="253" y="1245"/>
                  <a:pt x="253" y="1240"/>
                </a:cubicBezTo>
                <a:cubicBezTo>
                  <a:pt x="259" y="1240"/>
                  <a:pt x="260" y="1236"/>
                  <a:pt x="265" y="1237"/>
                </a:cubicBezTo>
                <a:cubicBezTo>
                  <a:pt x="274" y="1234"/>
                  <a:pt x="272" y="1243"/>
                  <a:pt x="278" y="1243"/>
                </a:cubicBezTo>
                <a:cubicBezTo>
                  <a:pt x="291" y="1221"/>
                  <a:pt x="260" y="1228"/>
                  <a:pt x="262" y="1209"/>
                </a:cubicBezTo>
                <a:cubicBezTo>
                  <a:pt x="221" y="1205"/>
                  <a:pt x="245" y="1137"/>
                  <a:pt x="286" y="1157"/>
                </a:cubicBezTo>
                <a:cubicBezTo>
                  <a:pt x="285" y="1136"/>
                  <a:pt x="313" y="1155"/>
                  <a:pt x="304" y="1135"/>
                </a:cubicBezTo>
                <a:cubicBezTo>
                  <a:pt x="315" y="1137"/>
                  <a:pt x="329" y="1126"/>
                  <a:pt x="338" y="1135"/>
                </a:cubicBezTo>
                <a:cubicBezTo>
                  <a:pt x="330" y="1140"/>
                  <a:pt x="329" y="1133"/>
                  <a:pt x="319" y="1138"/>
                </a:cubicBezTo>
                <a:cubicBezTo>
                  <a:pt x="308" y="1158"/>
                  <a:pt x="332" y="1160"/>
                  <a:pt x="332" y="1178"/>
                </a:cubicBezTo>
                <a:cubicBezTo>
                  <a:pt x="329" y="1187"/>
                  <a:pt x="313" y="1185"/>
                  <a:pt x="311" y="1196"/>
                </a:cubicBezTo>
                <a:cubicBezTo>
                  <a:pt x="335" y="1216"/>
                  <a:pt x="378" y="1216"/>
                  <a:pt x="385" y="1254"/>
                </a:cubicBezTo>
                <a:cubicBezTo>
                  <a:pt x="400" y="1257"/>
                  <a:pt x="405" y="1248"/>
                  <a:pt x="425" y="1244"/>
                </a:cubicBezTo>
                <a:cubicBezTo>
                  <a:pt x="421" y="1232"/>
                  <a:pt x="430" y="1233"/>
                  <a:pt x="434" y="1228"/>
                </a:cubicBezTo>
                <a:cubicBezTo>
                  <a:pt x="429" y="1223"/>
                  <a:pt x="410" y="1216"/>
                  <a:pt x="418" y="1207"/>
                </a:cubicBezTo>
                <a:cubicBezTo>
                  <a:pt x="428" y="1206"/>
                  <a:pt x="420" y="1222"/>
                  <a:pt x="431" y="1219"/>
                </a:cubicBezTo>
                <a:cubicBezTo>
                  <a:pt x="436" y="1219"/>
                  <a:pt x="432" y="1211"/>
                  <a:pt x="437" y="1210"/>
                </a:cubicBezTo>
                <a:cubicBezTo>
                  <a:pt x="446" y="1213"/>
                  <a:pt x="447" y="1219"/>
                  <a:pt x="443" y="1228"/>
                </a:cubicBezTo>
                <a:cubicBezTo>
                  <a:pt x="469" y="1228"/>
                  <a:pt x="489" y="1226"/>
                  <a:pt x="514" y="1228"/>
                </a:cubicBezTo>
                <a:cubicBezTo>
                  <a:pt x="524" y="1225"/>
                  <a:pt x="530" y="1215"/>
                  <a:pt x="526" y="1206"/>
                </a:cubicBezTo>
                <a:cubicBezTo>
                  <a:pt x="537" y="1202"/>
                  <a:pt x="536" y="1201"/>
                  <a:pt x="544" y="1190"/>
                </a:cubicBezTo>
                <a:cubicBezTo>
                  <a:pt x="550" y="1196"/>
                  <a:pt x="542" y="1196"/>
                  <a:pt x="544" y="1206"/>
                </a:cubicBezTo>
                <a:cubicBezTo>
                  <a:pt x="561" y="1208"/>
                  <a:pt x="579" y="1221"/>
                  <a:pt x="587" y="1208"/>
                </a:cubicBezTo>
                <a:cubicBezTo>
                  <a:pt x="581" y="1209"/>
                  <a:pt x="580" y="1205"/>
                  <a:pt x="581" y="1199"/>
                </a:cubicBezTo>
                <a:cubicBezTo>
                  <a:pt x="585" y="1199"/>
                  <a:pt x="585" y="1195"/>
                  <a:pt x="590" y="1196"/>
                </a:cubicBezTo>
                <a:cubicBezTo>
                  <a:pt x="586" y="1208"/>
                  <a:pt x="598" y="1204"/>
                  <a:pt x="602" y="1208"/>
                </a:cubicBezTo>
                <a:cubicBezTo>
                  <a:pt x="605" y="1198"/>
                  <a:pt x="592" y="1204"/>
                  <a:pt x="593" y="1196"/>
                </a:cubicBezTo>
                <a:cubicBezTo>
                  <a:pt x="605" y="1195"/>
                  <a:pt x="613" y="1192"/>
                  <a:pt x="614" y="1174"/>
                </a:cubicBezTo>
                <a:cubicBezTo>
                  <a:pt x="600" y="1175"/>
                  <a:pt x="596" y="1166"/>
                  <a:pt x="605" y="1159"/>
                </a:cubicBezTo>
                <a:cubicBezTo>
                  <a:pt x="596" y="1157"/>
                  <a:pt x="597" y="1163"/>
                  <a:pt x="589" y="1162"/>
                </a:cubicBezTo>
                <a:cubicBezTo>
                  <a:pt x="592" y="1154"/>
                  <a:pt x="580" y="1146"/>
                  <a:pt x="589" y="1141"/>
                </a:cubicBezTo>
                <a:cubicBezTo>
                  <a:pt x="596" y="1148"/>
                  <a:pt x="605" y="1152"/>
                  <a:pt x="614" y="1156"/>
                </a:cubicBezTo>
                <a:cubicBezTo>
                  <a:pt x="617" y="1148"/>
                  <a:pt x="601" y="1145"/>
                  <a:pt x="611" y="1141"/>
                </a:cubicBezTo>
                <a:cubicBezTo>
                  <a:pt x="622" y="1144"/>
                  <a:pt x="625" y="1157"/>
                  <a:pt x="632" y="1165"/>
                </a:cubicBezTo>
                <a:cubicBezTo>
                  <a:pt x="640" y="1166"/>
                  <a:pt x="639" y="1159"/>
                  <a:pt x="648" y="1162"/>
                </a:cubicBezTo>
                <a:cubicBezTo>
                  <a:pt x="652" y="1170"/>
                  <a:pt x="657" y="1182"/>
                  <a:pt x="648" y="1189"/>
                </a:cubicBezTo>
                <a:cubicBezTo>
                  <a:pt x="665" y="1189"/>
                  <a:pt x="661" y="1197"/>
                  <a:pt x="663" y="1207"/>
                </a:cubicBezTo>
                <a:cubicBezTo>
                  <a:pt x="673" y="1209"/>
                  <a:pt x="669" y="1209"/>
                  <a:pt x="679" y="1207"/>
                </a:cubicBezTo>
                <a:cubicBezTo>
                  <a:pt x="684" y="1212"/>
                  <a:pt x="683" y="1224"/>
                  <a:pt x="688" y="1229"/>
                </a:cubicBezTo>
                <a:cubicBezTo>
                  <a:pt x="692" y="1220"/>
                  <a:pt x="713" y="1213"/>
                  <a:pt x="722" y="1219"/>
                </a:cubicBezTo>
                <a:cubicBezTo>
                  <a:pt x="711" y="1226"/>
                  <a:pt x="722" y="1255"/>
                  <a:pt x="698" y="1250"/>
                </a:cubicBezTo>
                <a:cubicBezTo>
                  <a:pt x="701" y="1244"/>
                  <a:pt x="688" y="1241"/>
                  <a:pt x="673" y="1238"/>
                </a:cubicBezTo>
                <a:cubicBezTo>
                  <a:pt x="660" y="1252"/>
                  <a:pt x="653" y="1258"/>
                  <a:pt x="649" y="1278"/>
                </a:cubicBezTo>
                <a:cubicBezTo>
                  <a:pt x="640" y="1270"/>
                  <a:pt x="630" y="1266"/>
                  <a:pt x="618" y="1272"/>
                </a:cubicBezTo>
                <a:cubicBezTo>
                  <a:pt x="622" y="1288"/>
                  <a:pt x="607" y="1291"/>
                  <a:pt x="603" y="1309"/>
                </a:cubicBezTo>
                <a:cubicBezTo>
                  <a:pt x="616" y="1302"/>
                  <a:pt x="612" y="1316"/>
                  <a:pt x="622" y="1318"/>
                </a:cubicBezTo>
                <a:cubicBezTo>
                  <a:pt x="626" y="1307"/>
                  <a:pt x="613" y="1312"/>
                  <a:pt x="616" y="1303"/>
                </a:cubicBezTo>
                <a:cubicBezTo>
                  <a:pt x="638" y="1297"/>
                  <a:pt x="647" y="1309"/>
                  <a:pt x="644" y="1320"/>
                </a:cubicBezTo>
                <a:cubicBezTo>
                  <a:pt x="658" y="1310"/>
                  <a:pt x="681" y="1338"/>
                  <a:pt x="689" y="1327"/>
                </a:cubicBezTo>
                <a:cubicBezTo>
                  <a:pt x="687" y="1326"/>
                  <a:pt x="687" y="1315"/>
                  <a:pt x="689" y="1314"/>
                </a:cubicBezTo>
                <a:cubicBezTo>
                  <a:pt x="694" y="1314"/>
                  <a:pt x="691" y="1323"/>
                  <a:pt x="695" y="1323"/>
                </a:cubicBezTo>
                <a:cubicBezTo>
                  <a:pt x="694" y="1310"/>
                  <a:pt x="706" y="1315"/>
                  <a:pt x="704" y="1308"/>
                </a:cubicBezTo>
                <a:cubicBezTo>
                  <a:pt x="712" y="1309"/>
                  <a:pt x="706" y="1321"/>
                  <a:pt x="705" y="1323"/>
                </a:cubicBezTo>
                <a:cubicBezTo>
                  <a:pt x="718" y="1325"/>
                  <a:pt x="709" y="1306"/>
                  <a:pt x="717" y="1302"/>
                </a:cubicBezTo>
                <a:cubicBezTo>
                  <a:pt x="722" y="1309"/>
                  <a:pt x="725" y="1307"/>
                  <a:pt x="720" y="1299"/>
                </a:cubicBezTo>
                <a:cubicBezTo>
                  <a:pt x="737" y="1299"/>
                  <a:pt x="747" y="1293"/>
                  <a:pt x="766" y="1295"/>
                </a:cubicBezTo>
                <a:cubicBezTo>
                  <a:pt x="768" y="1281"/>
                  <a:pt x="756" y="1297"/>
                  <a:pt x="756" y="1289"/>
                </a:cubicBezTo>
                <a:cubicBezTo>
                  <a:pt x="759" y="1285"/>
                  <a:pt x="759" y="1278"/>
                  <a:pt x="765" y="1277"/>
                </a:cubicBezTo>
                <a:cubicBezTo>
                  <a:pt x="763" y="1288"/>
                  <a:pt x="769" y="1292"/>
                  <a:pt x="778" y="1292"/>
                </a:cubicBezTo>
                <a:cubicBezTo>
                  <a:pt x="780" y="1278"/>
                  <a:pt x="772" y="1294"/>
                  <a:pt x="772" y="1286"/>
                </a:cubicBezTo>
                <a:cubicBezTo>
                  <a:pt x="773" y="1282"/>
                  <a:pt x="775" y="1279"/>
                  <a:pt x="778" y="1277"/>
                </a:cubicBezTo>
                <a:cubicBezTo>
                  <a:pt x="780" y="1289"/>
                  <a:pt x="792" y="1273"/>
                  <a:pt x="793" y="1286"/>
                </a:cubicBezTo>
                <a:cubicBezTo>
                  <a:pt x="783" y="1289"/>
                  <a:pt x="782" y="1303"/>
                  <a:pt x="766" y="1301"/>
                </a:cubicBezTo>
                <a:cubicBezTo>
                  <a:pt x="761" y="1312"/>
                  <a:pt x="776" y="1303"/>
                  <a:pt x="775" y="1310"/>
                </a:cubicBezTo>
                <a:cubicBezTo>
                  <a:pt x="766" y="1309"/>
                  <a:pt x="780" y="1322"/>
                  <a:pt x="778" y="1313"/>
                </a:cubicBezTo>
                <a:cubicBezTo>
                  <a:pt x="767" y="1309"/>
                  <a:pt x="787" y="1313"/>
                  <a:pt x="784" y="1307"/>
                </a:cubicBezTo>
                <a:cubicBezTo>
                  <a:pt x="779" y="1300"/>
                  <a:pt x="798" y="1291"/>
                  <a:pt x="805" y="1279"/>
                </a:cubicBezTo>
                <a:cubicBezTo>
                  <a:pt x="804" y="1285"/>
                  <a:pt x="809" y="1285"/>
                  <a:pt x="812" y="1288"/>
                </a:cubicBezTo>
                <a:cubicBezTo>
                  <a:pt x="808" y="1289"/>
                  <a:pt x="804" y="1289"/>
                  <a:pt x="805" y="1295"/>
                </a:cubicBezTo>
                <a:cubicBezTo>
                  <a:pt x="812" y="1295"/>
                  <a:pt x="812" y="1295"/>
                  <a:pt x="812" y="1295"/>
                </a:cubicBezTo>
                <a:cubicBezTo>
                  <a:pt x="812" y="1296"/>
                  <a:pt x="814" y="1298"/>
                  <a:pt x="815" y="1294"/>
                </a:cubicBezTo>
                <a:cubicBezTo>
                  <a:pt x="808" y="1291"/>
                  <a:pt x="820" y="1280"/>
                  <a:pt x="830" y="1282"/>
                </a:cubicBezTo>
                <a:cubicBezTo>
                  <a:pt x="831" y="1302"/>
                  <a:pt x="835" y="1281"/>
                  <a:pt x="842" y="1282"/>
                </a:cubicBezTo>
                <a:cubicBezTo>
                  <a:pt x="842" y="1286"/>
                  <a:pt x="844" y="1289"/>
                  <a:pt x="845" y="1291"/>
                </a:cubicBezTo>
                <a:cubicBezTo>
                  <a:pt x="840" y="1296"/>
                  <a:pt x="830" y="1312"/>
                  <a:pt x="836" y="1319"/>
                </a:cubicBezTo>
                <a:cubicBezTo>
                  <a:pt x="850" y="1312"/>
                  <a:pt x="843" y="1285"/>
                  <a:pt x="860" y="1276"/>
                </a:cubicBezTo>
                <a:cubicBezTo>
                  <a:pt x="875" y="1272"/>
                  <a:pt x="890" y="1281"/>
                  <a:pt x="906" y="1272"/>
                </a:cubicBezTo>
                <a:cubicBezTo>
                  <a:pt x="912" y="1280"/>
                  <a:pt x="920" y="1287"/>
                  <a:pt x="928" y="1293"/>
                </a:cubicBezTo>
                <a:cubicBezTo>
                  <a:pt x="930" y="1284"/>
                  <a:pt x="920" y="1287"/>
                  <a:pt x="922" y="1278"/>
                </a:cubicBezTo>
                <a:cubicBezTo>
                  <a:pt x="932" y="1278"/>
                  <a:pt x="929" y="1265"/>
                  <a:pt x="940" y="1265"/>
                </a:cubicBezTo>
                <a:cubicBezTo>
                  <a:pt x="929" y="1275"/>
                  <a:pt x="944" y="1273"/>
                  <a:pt x="940" y="1290"/>
                </a:cubicBezTo>
                <a:cubicBezTo>
                  <a:pt x="964" y="1308"/>
                  <a:pt x="959" y="1273"/>
                  <a:pt x="977" y="1268"/>
                </a:cubicBezTo>
                <a:cubicBezTo>
                  <a:pt x="976" y="1272"/>
                  <a:pt x="972" y="1273"/>
                  <a:pt x="971" y="1277"/>
                </a:cubicBezTo>
                <a:cubicBezTo>
                  <a:pt x="980" y="1280"/>
                  <a:pt x="974" y="1267"/>
                  <a:pt x="986" y="1271"/>
                </a:cubicBezTo>
                <a:cubicBezTo>
                  <a:pt x="986" y="1274"/>
                  <a:pt x="984" y="1275"/>
                  <a:pt x="983" y="1277"/>
                </a:cubicBezTo>
                <a:cubicBezTo>
                  <a:pt x="989" y="1278"/>
                  <a:pt x="989" y="1273"/>
                  <a:pt x="992" y="1271"/>
                </a:cubicBezTo>
                <a:cubicBezTo>
                  <a:pt x="998" y="1274"/>
                  <a:pt x="997" y="1282"/>
                  <a:pt x="1005" y="1283"/>
                </a:cubicBezTo>
                <a:cubicBezTo>
                  <a:pt x="1008" y="1275"/>
                  <a:pt x="992" y="1274"/>
                  <a:pt x="1001" y="1271"/>
                </a:cubicBezTo>
                <a:cubicBezTo>
                  <a:pt x="1003" y="1275"/>
                  <a:pt x="1006" y="1278"/>
                  <a:pt x="1011" y="1280"/>
                </a:cubicBezTo>
                <a:cubicBezTo>
                  <a:pt x="1011" y="1259"/>
                  <a:pt x="1042" y="1287"/>
                  <a:pt x="1041" y="1273"/>
                </a:cubicBezTo>
                <a:cubicBezTo>
                  <a:pt x="1037" y="1273"/>
                  <a:pt x="1030" y="1275"/>
                  <a:pt x="1029" y="1271"/>
                </a:cubicBezTo>
                <a:cubicBezTo>
                  <a:pt x="1054" y="1265"/>
                  <a:pt x="1060" y="1264"/>
                  <a:pt x="1087" y="1273"/>
                </a:cubicBezTo>
                <a:cubicBezTo>
                  <a:pt x="1086" y="1263"/>
                  <a:pt x="1097" y="1264"/>
                  <a:pt x="1099" y="1257"/>
                </a:cubicBezTo>
                <a:cubicBezTo>
                  <a:pt x="1099" y="1266"/>
                  <a:pt x="1118" y="1255"/>
                  <a:pt x="1118" y="1263"/>
                </a:cubicBezTo>
                <a:cubicBezTo>
                  <a:pt x="1117" y="1269"/>
                  <a:pt x="1108" y="1266"/>
                  <a:pt x="1109" y="1273"/>
                </a:cubicBezTo>
                <a:cubicBezTo>
                  <a:pt x="1123" y="1269"/>
                  <a:pt x="1131" y="1271"/>
                  <a:pt x="1145" y="1278"/>
                </a:cubicBezTo>
                <a:cubicBezTo>
                  <a:pt x="1141" y="1271"/>
                  <a:pt x="1153" y="1267"/>
                  <a:pt x="1145" y="1266"/>
                </a:cubicBezTo>
                <a:cubicBezTo>
                  <a:pt x="1144" y="1270"/>
                  <a:pt x="1141" y="1272"/>
                  <a:pt x="1136" y="1272"/>
                </a:cubicBezTo>
                <a:cubicBezTo>
                  <a:pt x="1131" y="1266"/>
                  <a:pt x="1126" y="1260"/>
                  <a:pt x="1124" y="1251"/>
                </a:cubicBezTo>
                <a:cubicBezTo>
                  <a:pt x="1151" y="1238"/>
                  <a:pt x="1168" y="1235"/>
                  <a:pt x="1188" y="1256"/>
                </a:cubicBezTo>
                <a:cubicBezTo>
                  <a:pt x="1189" y="1241"/>
                  <a:pt x="1202" y="1258"/>
                  <a:pt x="1210" y="1256"/>
                </a:cubicBezTo>
                <a:cubicBezTo>
                  <a:pt x="1213" y="1246"/>
                  <a:pt x="1205" y="1249"/>
                  <a:pt x="1203" y="1244"/>
                </a:cubicBezTo>
                <a:cubicBezTo>
                  <a:pt x="1217" y="1241"/>
                  <a:pt x="1216" y="1246"/>
                  <a:pt x="1218" y="1232"/>
                </a:cubicBezTo>
                <a:cubicBezTo>
                  <a:pt x="1239" y="1252"/>
                  <a:pt x="1252" y="1264"/>
                  <a:pt x="1277" y="1268"/>
                </a:cubicBezTo>
                <a:cubicBezTo>
                  <a:pt x="1278" y="1260"/>
                  <a:pt x="1283" y="1255"/>
                  <a:pt x="1277" y="1249"/>
                </a:cubicBezTo>
                <a:cubicBezTo>
                  <a:pt x="1290" y="1249"/>
                  <a:pt x="1290" y="1236"/>
                  <a:pt x="1301" y="1234"/>
                </a:cubicBezTo>
                <a:cubicBezTo>
                  <a:pt x="1306" y="1240"/>
                  <a:pt x="1318" y="1239"/>
                  <a:pt x="1323" y="1246"/>
                </a:cubicBezTo>
                <a:cubicBezTo>
                  <a:pt x="1326" y="1255"/>
                  <a:pt x="1318" y="1253"/>
                  <a:pt x="1317" y="1258"/>
                </a:cubicBezTo>
                <a:cubicBezTo>
                  <a:pt x="1324" y="1260"/>
                  <a:pt x="1337" y="1272"/>
                  <a:pt x="1341" y="1267"/>
                </a:cubicBezTo>
                <a:cubicBezTo>
                  <a:pt x="1335" y="1268"/>
                  <a:pt x="1342" y="1258"/>
                  <a:pt x="1344" y="1258"/>
                </a:cubicBezTo>
                <a:cubicBezTo>
                  <a:pt x="1351" y="1264"/>
                  <a:pt x="1360" y="1269"/>
                  <a:pt x="1369" y="1273"/>
                </a:cubicBezTo>
                <a:cubicBezTo>
                  <a:pt x="1359" y="1254"/>
                  <a:pt x="1385" y="1276"/>
                  <a:pt x="1375" y="1257"/>
                </a:cubicBezTo>
                <a:cubicBezTo>
                  <a:pt x="1384" y="1254"/>
                  <a:pt x="1384" y="1254"/>
                  <a:pt x="1393" y="1257"/>
                </a:cubicBezTo>
                <a:cubicBezTo>
                  <a:pt x="1395" y="1246"/>
                  <a:pt x="1402" y="1239"/>
                  <a:pt x="1415" y="1238"/>
                </a:cubicBezTo>
                <a:cubicBezTo>
                  <a:pt x="1418" y="1246"/>
                  <a:pt x="1425" y="1250"/>
                  <a:pt x="1433" y="1254"/>
                </a:cubicBezTo>
                <a:cubicBezTo>
                  <a:pt x="1434" y="1249"/>
                  <a:pt x="1432" y="1242"/>
                  <a:pt x="1436" y="1241"/>
                </a:cubicBezTo>
                <a:cubicBezTo>
                  <a:pt x="1450" y="1245"/>
                  <a:pt x="1462" y="1250"/>
                  <a:pt x="1470" y="1238"/>
                </a:cubicBezTo>
                <a:cubicBezTo>
                  <a:pt x="1471" y="1242"/>
                  <a:pt x="1473" y="1243"/>
                  <a:pt x="1470" y="1247"/>
                </a:cubicBezTo>
                <a:cubicBezTo>
                  <a:pt x="1482" y="1249"/>
                  <a:pt x="1486" y="1250"/>
                  <a:pt x="1494" y="1244"/>
                </a:cubicBezTo>
                <a:cubicBezTo>
                  <a:pt x="1500" y="1247"/>
                  <a:pt x="1499" y="1258"/>
                  <a:pt x="1504" y="1262"/>
                </a:cubicBezTo>
                <a:cubicBezTo>
                  <a:pt x="1527" y="1225"/>
                  <a:pt x="1583" y="1271"/>
                  <a:pt x="1602" y="1242"/>
                </a:cubicBezTo>
                <a:cubicBezTo>
                  <a:pt x="1610" y="1248"/>
                  <a:pt x="1623" y="1249"/>
                  <a:pt x="1620" y="1267"/>
                </a:cubicBezTo>
                <a:cubicBezTo>
                  <a:pt x="1615" y="1261"/>
                  <a:pt x="1603" y="1258"/>
                  <a:pt x="1599" y="1267"/>
                </a:cubicBezTo>
                <a:cubicBezTo>
                  <a:pt x="1613" y="1274"/>
                  <a:pt x="1610" y="1268"/>
                  <a:pt x="1636" y="1276"/>
                </a:cubicBezTo>
                <a:cubicBezTo>
                  <a:pt x="1639" y="1266"/>
                  <a:pt x="1626" y="1273"/>
                  <a:pt x="1629" y="1264"/>
                </a:cubicBezTo>
                <a:cubicBezTo>
                  <a:pt x="1639" y="1266"/>
                  <a:pt x="1641" y="1260"/>
                  <a:pt x="1648" y="1260"/>
                </a:cubicBezTo>
                <a:cubicBezTo>
                  <a:pt x="1648" y="1264"/>
                  <a:pt x="1638" y="1272"/>
                  <a:pt x="1645" y="1273"/>
                </a:cubicBezTo>
                <a:cubicBezTo>
                  <a:pt x="1654" y="1263"/>
                  <a:pt x="1644" y="1279"/>
                  <a:pt x="1654" y="1279"/>
                </a:cubicBezTo>
                <a:cubicBezTo>
                  <a:pt x="1649" y="1268"/>
                  <a:pt x="1664" y="1277"/>
                  <a:pt x="1663" y="1269"/>
                </a:cubicBezTo>
                <a:cubicBezTo>
                  <a:pt x="1658" y="1269"/>
                  <a:pt x="1653" y="1270"/>
                  <a:pt x="1654" y="1263"/>
                </a:cubicBezTo>
                <a:cubicBezTo>
                  <a:pt x="1666" y="1259"/>
                  <a:pt x="1661" y="1272"/>
                  <a:pt x="1669" y="1272"/>
                </a:cubicBezTo>
                <a:cubicBezTo>
                  <a:pt x="1673" y="1255"/>
                  <a:pt x="1680" y="1260"/>
                  <a:pt x="1684" y="1244"/>
                </a:cubicBezTo>
                <a:cubicBezTo>
                  <a:pt x="1668" y="1245"/>
                  <a:pt x="1642" y="1242"/>
                  <a:pt x="1647" y="1230"/>
                </a:cubicBezTo>
                <a:cubicBezTo>
                  <a:pt x="1631" y="1241"/>
                  <a:pt x="1615" y="1219"/>
                  <a:pt x="1604" y="1218"/>
                </a:cubicBezTo>
                <a:cubicBezTo>
                  <a:pt x="1615" y="1209"/>
                  <a:pt x="1597" y="1216"/>
                  <a:pt x="1598" y="1212"/>
                </a:cubicBezTo>
                <a:cubicBezTo>
                  <a:pt x="1598" y="1203"/>
                  <a:pt x="1598" y="1203"/>
                  <a:pt x="1598" y="1203"/>
                </a:cubicBezTo>
                <a:cubicBezTo>
                  <a:pt x="1603" y="1203"/>
                  <a:pt x="1608" y="1202"/>
                  <a:pt x="1610" y="1199"/>
                </a:cubicBezTo>
                <a:cubicBezTo>
                  <a:pt x="1615" y="1203"/>
                  <a:pt x="1612" y="1214"/>
                  <a:pt x="1620" y="1215"/>
                </a:cubicBezTo>
                <a:cubicBezTo>
                  <a:pt x="1621" y="1209"/>
                  <a:pt x="1624" y="1215"/>
                  <a:pt x="1629" y="1214"/>
                </a:cubicBezTo>
                <a:cubicBezTo>
                  <a:pt x="1636" y="1207"/>
                  <a:pt x="1642" y="1208"/>
                  <a:pt x="1659" y="1202"/>
                </a:cubicBezTo>
                <a:cubicBezTo>
                  <a:pt x="1670" y="1224"/>
                  <a:pt x="1673" y="1204"/>
                  <a:pt x="1681" y="1220"/>
                </a:cubicBezTo>
                <a:cubicBezTo>
                  <a:pt x="1687" y="1215"/>
                  <a:pt x="1684" y="1210"/>
                  <a:pt x="1687" y="1208"/>
                </a:cubicBezTo>
                <a:cubicBezTo>
                  <a:pt x="1715" y="1210"/>
                  <a:pt x="1734" y="1217"/>
                  <a:pt x="1767" y="1222"/>
                </a:cubicBezTo>
                <a:cubicBezTo>
                  <a:pt x="1767" y="1216"/>
                  <a:pt x="1769" y="1212"/>
                  <a:pt x="1773" y="1210"/>
                </a:cubicBezTo>
                <a:cubicBezTo>
                  <a:pt x="1796" y="1233"/>
                  <a:pt x="1825" y="1212"/>
                  <a:pt x="1853" y="1239"/>
                </a:cubicBezTo>
                <a:cubicBezTo>
                  <a:pt x="1861" y="1215"/>
                  <a:pt x="1888" y="1232"/>
                  <a:pt x="1892" y="1214"/>
                </a:cubicBezTo>
                <a:cubicBezTo>
                  <a:pt x="1897" y="1223"/>
                  <a:pt x="1903" y="1230"/>
                  <a:pt x="1917" y="1230"/>
                </a:cubicBezTo>
                <a:cubicBezTo>
                  <a:pt x="1918" y="1224"/>
                  <a:pt x="1912" y="1222"/>
                  <a:pt x="1917" y="1220"/>
                </a:cubicBezTo>
                <a:cubicBezTo>
                  <a:pt x="1930" y="1235"/>
                  <a:pt x="1946" y="1227"/>
                  <a:pt x="1951" y="1247"/>
                </a:cubicBezTo>
                <a:cubicBezTo>
                  <a:pt x="1961" y="1240"/>
                  <a:pt x="1976" y="1231"/>
                  <a:pt x="1972" y="1220"/>
                </a:cubicBezTo>
                <a:cubicBezTo>
                  <a:pt x="1992" y="1229"/>
                  <a:pt x="1993" y="1244"/>
                  <a:pt x="2006" y="1253"/>
                </a:cubicBezTo>
                <a:cubicBezTo>
                  <a:pt x="2013" y="1252"/>
                  <a:pt x="2007" y="1239"/>
                  <a:pt x="2015" y="1241"/>
                </a:cubicBezTo>
                <a:cubicBezTo>
                  <a:pt x="2033" y="1266"/>
                  <a:pt x="2071" y="1259"/>
                  <a:pt x="2092" y="1267"/>
                </a:cubicBezTo>
                <a:cubicBezTo>
                  <a:pt x="2104" y="1261"/>
                  <a:pt x="2107" y="1264"/>
                  <a:pt x="2120" y="1261"/>
                </a:cubicBezTo>
                <a:cubicBezTo>
                  <a:pt x="2119" y="1268"/>
                  <a:pt x="2133" y="1282"/>
                  <a:pt x="2138" y="1279"/>
                </a:cubicBezTo>
                <a:cubicBezTo>
                  <a:pt x="2135" y="1271"/>
                  <a:pt x="2168" y="1273"/>
                  <a:pt x="2169" y="1260"/>
                </a:cubicBezTo>
                <a:cubicBezTo>
                  <a:pt x="2164" y="1260"/>
                  <a:pt x="2170" y="1249"/>
                  <a:pt x="2162" y="1245"/>
                </a:cubicBezTo>
                <a:cubicBezTo>
                  <a:pt x="2163" y="1253"/>
                  <a:pt x="2156" y="1253"/>
                  <a:pt x="2150" y="1254"/>
                </a:cubicBezTo>
                <a:cubicBezTo>
                  <a:pt x="2150" y="1251"/>
                  <a:pt x="2155" y="1250"/>
                  <a:pt x="2150" y="1248"/>
                </a:cubicBezTo>
                <a:cubicBezTo>
                  <a:pt x="2138" y="1265"/>
                  <a:pt x="2113" y="1236"/>
                  <a:pt x="2098" y="1246"/>
                </a:cubicBezTo>
                <a:cubicBezTo>
                  <a:pt x="2086" y="1228"/>
                  <a:pt x="2111" y="1219"/>
                  <a:pt x="2095" y="1215"/>
                </a:cubicBezTo>
                <a:cubicBezTo>
                  <a:pt x="2119" y="1220"/>
                  <a:pt x="2130" y="1213"/>
                  <a:pt x="2147" y="1218"/>
                </a:cubicBezTo>
                <a:cubicBezTo>
                  <a:pt x="2147" y="1207"/>
                  <a:pt x="2137" y="1207"/>
                  <a:pt x="2137" y="1196"/>
                </a:cubicBezTo>
                <a:cubicBezTo>
                  <a:pt x="2144" y="1201"/>
                  <a:pt x="2147" y="1209"/>
                  <a:pt x="2156" y="1211"/>
                </a:cubicBezTo>
                <a:cubicBezTo>
                  <a:pt x="2152" y="1213"/>
                  <a:pt x="2150" y="1215"/>
                  <a:pt x="2150" y="1221"/>
                </a:cubicBezTo>
                <a:cubicBezTo>
                  <a:pt x="2163" y="1212"/>
                  <a:pt x="2163" y="1233"/>
                  <a:pt x="2177" y="1217"/>
                </a:cubicBezTo>
                <a:cubicBezTo>
                  <a:pt x="2174" y="1217"/>
                  <a:pt x="2175" y="1214"/>
                  <a:pt x="2177" y="1211"/>
                </a:cubicBezTo>
                <a:cubicBezTo>
                  <a:pt x="2165" y="1207"/>
                  <a:pt x="2159" y="1194"/>
                  <a:pt x="2152" y="1184"/>
                </a:cubicBezTo>
                <a:cubicBezTo>
                  <a:pt x="2160" y="1185"/>
                  <a:pt x="2159" y="1178"/>
                  <a:pt x="2168" y="1181"/>
                </a:cubicBezTo>
                <a:cubicBezTo>
                  <a:pt x="2178" y="1143"/>
                  <a:pt x="2126" y="1167"/>
                  <a:pt x="2118" y="1138"/>
                </a:cubicBezTo>
                <a:cubicBezTo>
                  <a:pt x="2131" y="1133"/>
                  <a:pt x="2136" y="1125"/>
                  <a:pt x="2146" y="1126"/>
                </a:cubicBezTo>
                <a:cubicBezTo>
                  <a:pt x="2146" y="1113"/>
                  <a:pt x="2146" y="1113"/>
                  <a:pt x="2146" y="1113"/>
                </a:cubicBezTo>
                <a:cubicBezTo>
                  <a:pt x="2176" y="1103"/>
                  <a:pt x="2175" y="1095"/>
                  <a:pt x="2207" y="1104"/>
                </a:cubicBezTo>
                <a:cubicBezTo>
                  <a:pt x="2211" y="1095"/>
                  <a:pt x="2217" y="1089"/>
                  <a:pt x="2225" y="1085"/>
                </a:cubicBezTo>
                <a:cubicBezTo>
                  <a:pt x="2233" y="1089"/>
                  <a:pt x="2249" y="1101"/>
                  <a:pt x="2259" y="1094"/>
                </a:cubicBezTo>
                <a:cubicBezTo>
                  <a:pt x="2255" y="1093"/>
                  <a:pt x="2251" y="1089"/>
                  <a:pt x="2256" y="1088"/>
                </a:cubicBezTo>
                <a:cubicBezTo>
                  <a:pt x="2274" y="1097"/>
                  <a:pt x="2292" y="1107"/>
                  <a:pt x="2317" y="1096"/>
                </a:cubicBezTo>
                <a:cubicBezTo>
                  <a:pt x="2309" y="1094"/>
                  <a:pt x="2315" y="1081"/>
                  <a:pt x="2323" y="1084"/>
                </a:cubicBezTo>
                <a:cubicBezTo>
                  <a:pt x="2333" y="1090"/>
                  <a:pt x="2358" y="1113"/>
                  <a:pt x="2360" y="1099"/>
                </a:cubicBezTo>
                <a:cubicBezTo>
                  <a:pt x="2370" y="1110"/>
                  <a:pt x="2397" y="1116"/>
                  <a:pt x="2403" y="1098"/>
                </a:cubicBezTo>
                <a:cubicBezTo>
                  <a:pt x="2399" y="1098"/>
                  <a:pt x="2391" y="1086"/>
                  <a:pt x="2396" y="1086"/>
                </a:cubicBezTo>
                <a:cubicBezTo>
                  <a:pt x="2435" y="1088"/>
                  <a:pt x="2476" y="1087"/>
                  <a:pt x="2501" y="1100"/>
                </a:cubicBezTo>
                <a:cubicBezTo>
                  <a:pt x="2504" y="1097"/>
                  <a:pt x="2502" y="1089"/>
                  <a:pt x="2510" y="1091"/>
                </a:cubicBezTo>
                <a:cubicBezTo>
                  <a:pt x="2510" y="1095"/>
                  <a:pt x="2509" y="1098"/>
                  <a:pt x="2507" y="1100"/>
                </a:cubicBezTo>
                <a:cubicBezTo>
                  <a:pt x="2517" y="1103"/>
                  <a:pt x="2514" y="1100"/>
                  <a:pt x="2525" y="1100"/>
                </a:cubicBezTo>
                <a:cubicBezTo>
                  <a:pt x="2528" y="1093"/>
                  <a:pt x="2514" y="1087"/>
                  <a:pt x="2522" y="1085"/>
                </a:cubicBezTo>
                <a:cubicBezTo>
                  <a:pt x="2528" y="1091"/>
                  <a:pt x="2535" y="1094"/>
                  <a:pt x="2544" y="1090"/>
                </a:cubicBezTo>
                <a:cubicBezTo>
                  <a:pt x="2547" y="1080"/>
                  <a:pt x="2534" y="1088"/>
                  <a:pt x="2537" y="1078"/>
                </a:cubicBezTo>
                <a:cubicBezTo>
                  <a:pt x="2555" y="1083"/>
                  <a:pt x="2572" y="1089"/>
                  <a:pt x="2584" y="1099"/>
                </a:cubicBezTo>
                <a:cubicBezTo>
                  <a:pt x="2571" y="1070"/>
                  <a:pt x="2591" y="1089"/>
                  <a:pt x="2592" y="1075"/>
                </a:cubicBezTo>
                <a:cubicBezTo>
                  <a:pt x="2600" y="1087"/>
                  <a:pt x="2611" y="1080"/>
                  <a:pt x="2614" y="1093"/>
                </a:cubicBezTo>
                <a:cubicBezTo>
                  <a:pt x="2610" y="1093"/>
                  <a:pt x="2589" y="1092"/>
                  <a:pt x="2599" y="1096"/>
                </a:cubicBezTo>
                <a:cubicBezTo>
                  <a:pt x="2614" y="1105"/>
                  <a:pt x="2626" y="1093"/>
                  <a:pt x="2633" y="1102"/>
                </a:cubicBezTo>
                <a:cubicBezTo>
                  <a:pt x="2622" y="1099"/>
                  <a:pt x="2632" y="1118"/>
                  <a:pt x="2633" y="1123"/>
                </a:cubicBezTo>
                <a:cubicBezTo>
                  <a:pt x="2644" y="1125"/>
                  <a:pt x="2645" y="1116"/>
                  <a:pt x="2654" y="1117"/>
                </a:cubicBezTo>
                <a:cubicBezTo>
                  <a:pt x="2654" y="1109"/>
                  <a:pt x="2648" y="1107"/>
                  <a:pt x="2657" y="1104"/>
                </a:cubicBezTo>
                <a:cubicBezTo>
                  <a:pt x="2658" y="1119"/>
                  <a:pt x="2669" y="1108"/>
                  <a:pt x="2676" y="1120"/>
                </a:cubicBezTo>
                <a:cubicBezTo>
                  <a:pt x="2685" y="1115"/>
                  <a:pt x="2677" y="1107"/>
                  <a:pt x="2691" y="1104"/>
                </a:cubicBezTo>
                <a:cubicBezTo>
                  <a:pt x="2695" y="1105"/>
                  <a:pt x="2697" y="1108"/>
                  <a:pt x="2697" y="1113"/>
                </a:cubicBezTo>
                <a:cubicBezTo>
                  <a:pt x="2708" y="1115"/>
                  <a:pt x="2705" y="1102"/>
                  <a:pt x="2715" y="1104"/>
                </a:cubicBezTo>
                <a:cubicBezTo>
                  <a:pt x="2715" y="1118"/>
                  <a:pt x="2736" y="1112"/>
                  <a:pt x="2740" y="1122"/>
                </a:cubicBezTo>
                <a:cubicBezTo>
                  <a:pt x="2739" y="1117"/>
                  <a:pt x="2748" y="1119"/>
                  <a:pt x="2752" y="1119"/>
                </a:cubicBezTo>
                <a:cubicBezTo>
                  <a:pt x="2752" y="1114"/>
                  <a:pt x="2754" y="1112"/>
                  <a:pt x="2755" y="1109"/>
                </a:cubicBezTo>
                <a:cubicBezTo>
                  <a:pt x="2752" y="1104"/>
                  <a:pt x="2748" y="1099"/>
                  <a:pt x="2746" y="1091"/>
                </a:cubicBezTo>
                <a:cubicBezTo>
                  <a:pt x="2750" y="1091"/>
                  <a:pt x="2750" y="1087"/>
                  <a:pt x="2755" y="1088"/>
                </a:cubicBezTo>
                <a:cubicBezTo>
                  <a:pt x="2756" y="1096"/>
                  <a:pt x="2770" y="1091"/>
                  <a:pt x="2774" y="1097"/>
                </a:cubicBezTo>
                <a:cubicBezTo>
                  <a:pt x="2774" y="1106"/>
                  <a:pt x="2764" y="1106"/>
                  <a:pt x="2768" y="1118"/>
                </a:cubicBezTo>
                <a:cubicBezTo>
                  <a:pt x="2783" y="1123"/>
                  <a:pt x="2779" y="1109"/>
                  <a:pt x="2789" y="1109"/>
                </a:cubicBezTo>
                <a:cubicBezTo>
                  <a:pt x="2792" y="1124"/>
                  <a:pt x="2816" y="1137"/>
                  <a:pt x="2805" y="1152"/>
                </a:cubicBezTo>
                <a:cubicBezTo>
                  <a:pt x="2825" y="1162"/>
                  <a:pt x="2847" y="1170"/>
                  <a:pt x="2863" y="1185"/>
                </a:cubicBezTo>
                <a:cubicBezTo>
                  <a:pt x="2869" y="1217"/>
                  <a:pt x="2920" y="1212"/>
                  <a:pt x="2931" y="1239"/>
                </a:cubicBezTo>
                <a:cubicBezTo>
                  <a:pt x="2942" y="1239"/>
                  <a:pt x="2942" y="1229"/>
                  <a:pt x="2953" y="1230"/>
                </a:cubicBezTo>
                <a:cubicBezTo>
                  <a:pt x="2960" y="1244"/>
                  <a:pt x="2977" y="1244"/>
                  <a:pt x="2990" y="1238"/>
                </a:cubicBezTo>
                <a:cubicBezTo>
                  <a:pt x="2991" y="1248"/>
                  <a:pt x="3005" y="1246"/>
                  <a:pt x="3014" y="1247"/>
                </a:cubicBezTo>
                <a:cubicBezTo>
                  <a:pt x="3013" y="1252"/>
                  <a:pt x="3011" y="1253"/>
                  <a:pt x="3014" y="1257"/>
                </a:cubicBezTo>
                <a:cubicBezTo>
                  <a:pt x="3030" y="1249"/>
                  <a:pt x="3034" y="1269"/>
                  <a:pt x="3051" y="1259"/>
                </a:cubicBezTo>
                <a:cubicBezTo>
                  <a:pt x="3062" y="1276"/>
                  <a:pt x="3090" y="1270"/>
                  <a:pt x="3097" y="1283"/>
                </a:cubicBezTo>
                <a:cubicBezTo>
                  <a:pt x="3095" y="1284"/>
                  <a:pt x="3094" y="1286"/>
                  <a:pt x="3094" y="1289"/>
                </a:cubicBezTo>
                <a:cubicBezTo>
                  <a:pt x="3093" y="1288"/>
                  <a:pt x="3083" y="1282"/>
                  <a:pt x="3082" y="1289"/>
                </a:cubicBezTo>
                <a:cubicBezTo>
                  <a:pt x="3086" y="1297"/>
                  <a:pt x="3092" y="1295"/>
                  <a:pt x="3101" y="1292"/>
                </a:cubicBezTo>
                <a:cubicBezTo>
                  <a:pt x="3094" y="1309"/>
                  <a:pt x="3114" y="1308"/>
                  <a:pt x="3110" y="1323"/>
                </a:cubicBezTo>
                <a:cubicBezTo>
                  <a:pt x="3111" y="1319"/>
                  <a:pt x="3114" y="1318"/>
                  <a:pt x="3116" y="1317"/>
                </a:cubicBezTo>
                <a:cubicBezTo>
                  <a:pt x="3118" y="1318"/>
                  <a:pt x="3124" y="1331"/>
                  <a:pt x="3116" y="1332"/>
                </a:cubicBezTo>
                <a:cubicBezTo>
                  <a:pt x="3109" y="1325"/>
                  <a:pt x="3099" y="1321"/>
                  <a:pt x="3095" y="1311"/>
                </a:cubicBezTo>
                <a:cubicBezTo>
                  <a:pt x="3068" y="1322"/>
                  <a:pt x="3048" y="1301"/>
                  <a:pt x="3024" y="1305"/>
                </a:cubicBezTo>
                <a:cubicBezTo>
                  <a:pt x="3015" y="1291"/>
                  <a:pt x="2997" y="1290"/>
                  <a:pt x="2984" y="1294"/>
                </a:cubicBezTo>
                <a:cubicBezTo>
                  <a:pt x="2965" y="1286"/>
                  <a:pt x="2950" y="1280"/>
                  <a:pt x="2929" y="1276"/>
                </a:cubicBezTo>
                <a:cubicBezTo>
                  <a:pt x="2922" y="1265"/>
                  <a:pt x="2928" y="1255"/>
                  <a:pt x="2907" y="1255"/>
                </a:cubicBezTo>
                <a:cubicBezTo>
                  <a:pt x="2902" y="1281"/>
                  <a:pt x="2865" y="1261"/>
                  <a:pt x="2840" y="1259"/>
                </a:cubicBezTo>
                <a:cubicBezTo>
                  <a:pt x="2853" y="1275"/>
                  <a:pt x="2858" y="1284"/>
                  <a:pt x="2865" y="1304"/>
                </a:cubicBezTo>
                <a:cubicBezTo>
                  <a:pt x="2857" y="1323"/>
                  <a:pt x="2845" y="1341"/>
                  <a:pt x="2825" y="1326"/>
                </a:cubicBezTo>
                <a:cubicBezTo>
                  <a:pt x="2826" y="1338"/>
                  <a:pt x="2829" y="1335"/>
                  <a:pt x="2825" y="1345"/>
                </a:cubicBezTo>
                <a:cubicBezTo>
                  <a:pt x="2834" y="1341"/>
                  <a:pt x="2837" y="1343"/>
                  <a:pt x="2841" y="1350"/>
                </a:cubicBezTo>
                <a:cubicBezTo>
                  <a:pt x="2832" y="1351"/>
                  <a:pt x="2832" y="1351"/>
                  <a:pt x="2832" y="1351"/>
                </a:cubicBezTo>
                <a:cubicBezTo>
                  <a:pt x="2832" y="1383"/>
                  <a:pt x="2872" y="1362"/>
                  <a:pt x="2878" y="1384"/>
                </a:cubicBezTo>
                <a:cubicBezTo>
                  <a:pt x="2874" y="1383"/>
                  <a:pt x="2856" y="1384"/>
                  <a:pt x="2866" y="1387"/>
                </a:cubicBezTo>
                <a:cubicBezTo>
                  <a:pt x="2876" y="1384"/>
                  <a:pt x="2876" y="1391"/>
                  <a:pt x="2875" y="1399"/>
                </a:cubicBezTo>
                <a:cubicBezTo>
                  <a:pt x="2894" y="1404"/>
                  <a:pt x="2899" y="1409"/>
                  <a:pt x="2912" y="1417"/>
                </a:cubicBezTo>
                <a:cubicBezTo>
                  <a:pt x="2922" y="1405"/>
                  <a:pt x="2943" y="1419"/>
                  <a:pt x="2940" y="1426"/>
                </a:cubicBezTo>
                <a:cubicBezTo>
                  <a:pt x="2952" y="1425"/>
                  <a:pt x="2950" y="1410"/>
                  <a:pt x="2961" y="1407"/>
                </a:cubicBezTo>
                <a:cubicBezTo>
                  <a:pt x="2961" y="1426"/>
                  <a:pt x="2961" y="1426"/>
                  <a:pt x="2961" y="1426"/>
                </a:cubicBezTo>
                <a:cubicBezTo>
                  <a:pt x="2986" y="1430"/>
                  <a:pt x="2991" y="1454"/>
                  <a:pt x="3017" y="1437"/>
                </a:cubicBezTo>
                <a:cubicBezTo>
                  <a:pt x="3031" y="1456"/>
                  <a:pt x="3052" y="1445"/>
                  <a:pt x="3072" y="1443"/>
                </a:cubicBezTo>
                <a:cubicBezTo>
                  <a:pt x="3076" y="1452"/>
                  <a:pt x="3081" y="1461"/>
                  <a:pt x="3084" y="1470"/>
                </a:cubicBezTo>
                <a:cubicBezTo>
                  <a:pt x="3089" y="1470"/>
                  <a:pt x="3103" y="1469"/>
                  <a:pt x="3112" y="1464"/>
                </a:cubicBezTo>
                <a:cubicBezTo>
                  <a:pt x="3114" y="1468"/>
                  <a:pt x="3108" y="1480"/>
                  <a:pt x="3115" y="1479"/>
                </a:cubicBezTo>
                <a:cubicBezTo>
                  <a:pt x="3115" y="1474"/>
                  <a:pt x="3118" y="1472"/>
                  <a:pt x="3124" y="1473"/>
                </a:cubicBezTo>
                <a:cubicBezTo>
                  <a:pt x="3124" y="1479"/>
                  <a:pt x="3128" y="1480"/>
                  <a:pt x="3127" y="1485"/>
                </a:cubicBezTo>
                <a:cubicBezTo>
                  <a:pt x="3140" y="1480"/>
                  <a:pt x="3145" y="1486"/>
                  <a:pt x="3155" y="1482"/>
                </a:cubicBezTo>
                <a:cubicBezTo>
                  <a:pt x="3156" y="1486"/>
                  <a:pt x="3159" y="1487"/>
                  <a:pt x="3158" y="1494"/>
                </a:cubicBezTo>
                <a:cubicBezTo>
                  <a:pt x="3177" y="1491"/>
                  <a:pt x="3182" y="1497"/>
                  <a:pt x="3201" y="1490"/>
                </a:cubicBezTo>
                <a:cubicBezTo>
                  <a:pt x="3232" y="1498"/>
                  <a:pt x="3239" y="1530"/>
                  <a:pt x="3257" y="1551"/>
                </a:cubicBezTo>
                <a:cubicBezTo>
                  <a:pt x="3264" y="1550"/>
                  <a:pt x="3269" y="1547"/>
                  <a:pt x="3275" y="1545"/>
                </a:cubicBezTo>
                <a:cubicBezTo>
                  <a:pt x="3288" y="1563"/>
                  <a:pt x="3323" y="1559"/>
                  <a:pt x="3337" y="1578"/>
                </a:cubicBezTo>
                <a:cubicBezTo>
                  <a:pt x="3343" y="1578"/>
                  <a:pt x="3359" y="1573"/>
                  <a:pt x="3364" y="1577"/>
                </a:cubicBezTo>
                <a:cubicBezTo>
                  <a:pt x="3364" y="1582"/>
                  <a:pt x="3357" y="1580"/>
                  <a:pt x="3358" y="1587"/>
                </a:cubicBezTo>
                <a:cubicBezTo>
                  <a:pt x="3361" y="1593"/>
                  <a:pt x="3374" y="1589"/>
                  <a:pt x="3374" y="1599"/>
                </a:cubicBezTo>
                <a:cubicBezTo>
                  <a:pt x="3383" y="1593"/>
                  <a:pt x="3389" y="1599"/>
                  <a:pt x="3395" y="1595"/>
                </a:cubicBezTo>
                <a:cubicBezTo>
                  <a:pt x="3399" y="1606"/>
                  <a:pt x="3422" y="1623"/>
                  <a:pt x="3426" y="1613"/>
                </a:cubicBezTo>
                <a:cubicBezTo>
                  <a:pt x="3423" y="1609"/>
                  <a:pt x="3417" y="1606"/>
                  <a:pt x="3417" y="1598"/>
                </a:cubicBezTo>
                <a:cubicBezTo>
                  <a:pt x="3419" y="1594"/>
                  <a:pt x="3421" y="1588"/>
                  <a:pt x="3429" y="1589"/>
                </a:cubicBezTo>
                <a:cubicBezTo>
                  <a:pt x="3426" y="1600"/>
                  <a:pt x="3437" y="1597"/>
                  <a:pt x="3435" y="1607"/>
                </a:cubicBezTo>
                <a:cubicBezTo>
                  <a:pt x="3458" y="1610"/>
                  <a:pt x="3489" y="1583"/>
                  <a:pt x="3500" y="1612"/>
                </a:cubicBezTo>
                <a:cubicBezTo>
                  <a:pt x="3494" y="1617"/>
                  <a:pt x="3483" y="1616"/>
                  <a:pt x="3478" y="1622"/>
                </a:cubicBezTo>
                <a:cubicBezTo>
                  <a:pt x="3486" y="1635"/>
                  <a:pt x="3497" y="1628"/>
                  <a:pt x="3500" y="1643"/>
                </a:cubicBezTo>
                <a:cubicBezTo>
                  <a:pt x="3512" y="1644"/>
                  <a:pt x="3511" y="1633"/>
                  <a:pt x="3518" y="1631"/>
                </a:cubicBezTo>
                <a:cubicBezTo>
                  <a:pt x="3521" y="1644"/>
                  <a:pt x="3530" y="1650"/>
                  <a:pt x="3540" y="1655"/>
                </a:cubicBezTo>
                <a:cubicBezTo>
                  <a:pt x="3540" y="1649"/>
                  <a:pt x="3543" y="1648"/>
                  <a:pt x="3549" y="1649"/>
                </a:cubicBezTo>
                <a:cubicBezTo>
                  <a:pt x="3552" y="1639"/>
                  <a:pt x="3541" y="1642"/>
                  <a:pt x="3540" y="1636"/>
                </a:cubicBezTo>
                <a:cubicBezTo>
                  <a:pt x="3544" y="1632"/>
                  <a:pt x="3552" y="1630"/>
                  <a:pt x="3558" y="1627"/>
                </a:cubicBezTo>
                <a:cubicBezTo>
                  <a:pt x="3562" y="1634"/>
                  <a:pt x="3569" y="1639"/>
                  <a:pt x="3574" y="1645"/>
                </a:cubicBezTo>
                <a:cubicBezTo>
                  <a:pt x="3578" y="1643"/>
                  <a:pt x="3574" y="1633"/>
                  <a:pt x="3580" y="1633"/>
                </a:cubicBezTo>
                <a:cubicBezTo>
                  <a:pt x="3587" y="1640"/>
                  <a:pt x="3597" y="1655"/>
                  <a:pt x="3607" y="1642"/>
                </a:cubicBezTo>
                <a:cubicBezTo>
                  <a:pt x="3615" y="1648"/>
                  <a:pt x="3612" y="1664"/>
                  <a:pt x="3626" y="1663"/>
                </a:cubicBezTo>
                <a:cubicBezTo>
                  <a:pt x="3625" y="1652"/>
                  <a:pt x="3652" y="1661"/>
                  <a:pt x="3644" y="1672"/>
                </a:cubicBezTo>
                <a:cubicBezTo>
                  <a:pt x="3653" y="1669"/>
                  <a:pt x="3652" y="1676"/>
                  <a:pt x="3660" y="1675"/>
                </a:cubicBezTo>
                <a:cubicBezTo>
                  <a:pt x="3657" y="1662"/>
                  <a:pt x="3656" y="1661"/>
                  <a:pt x="3666" y="1656"/>
                </a:cubicBezTo>
                <a:cubicBezTo>
                  <a:pt x="3640" y="1639"/>
                  <a:pt x="3628" y="1606"/>
                  <a:pt x="3591" y="1593"/>
                </a:cubicBezTo>
                <a:cubicBezTo>
                  <a:pt x="3601" y="1594"/>
                  <a:pt x="3599" y="1585"/>
                  <a:pt x="3607" y="1584"/>
                </a:cubicBezTo>
                <a:cubicBezTo>
                  <a:pt x="3612" y="1591"/>
                  <a:pt x="3618" y="1597"/>
                  <a:pt x="3625" y="1602"/>
                </a:cubicBezTo>
                <a:cubicBezTo>
                  <a:pt x="3627" y="1592"/>
                  <a:pt x="3616" y="1595"/>
                  <a:pt x="3619" y="1583"/>
                </a:cubicBezTo>
                <a:cubicBezTo>
                  <a:pt x="3623" y="1587"/>
                  <a:pt x="3630" y="1587"/>
                  <a:pt x="3637" y="1586"/>
                </a:cubicBezTo>
                <a:cubicBezTo>
                  <a:pt x="3640" y="1571"/>
                  <a:pt x="3648" y="1562"/>
                  <a:pt x="3658" y="1562"/>
                </a:cubicBezTo>
                <a:cubicBezTo>
                  <a:pt x="3646" y="1510"/>
                  <a:pt x="3594" y="1511"/>
                  <a:pt x="3559" y="1474"/>
                </a:cubicBezTo>
                <a:cubicBezTo>
                  <a:pt x="3557" y="1485"/>
                  <a:pt x="3556" y="1488"/>
                  <a:pt x="3560" y="1495"/>
                </a:cubicBezTo>
                <a:cubicBezTo>
                  <a:pt x="3576" y="1494"/>
                  <a:pt x="3579" y="1506"/>
                  <a:pt x="3586" y="1515"/>
                </a:cubicBezTo>
                <a:cubicBezTo>
                  <a:pt x="3586" y="1515"/>
                  <a:pt x="3587" y="1516"/>
                  <a:pt x="3587" y="1516"/>
                </a:cubicBezTo>
                <a:cubicBezTo>
                  <a:pt x="3587" y="1516"/>
                  <a:pt x="3586" y="1515"/>
                  <a:pt x="3586" y="1515"/>
                </a:cubicBezTo>
                <a:cubicBezTo>
                  <a:pt x="3572" y="1502"/>
                  <a:pt x="3535" y="1522"/>
                  <a:pt x="3532" y="1493"/>
                </a:cubicBezTo>
                <a:cubicBezTo>
                  <a:pt x="3522" y="1494"/>
                  <a:pt x="3510" y="1515"/>
                  <a:pt x="3501" y="1499"/>
                </a:cubicBezTo>
                <a:cubicBezTo>
                  <a:pt x="3503" y="1495"/>
                  <a:pt x="3505" y="1492"/>
                  <a:pt x="3507" y="1490"/>
                </a:cubicBezTo>
                <a:cubicBezTo>
                  <a:pt x="3505" y="1498"/>
                  <a:pt x="3514" y="1496"/>
                  <a:pt x="3517" y="1499"/>
                </a:cubicBezTo>
                <a:cubicBezTo>
                  <a:pt x="3519" y="1492"/>
                  <a:pt x="3526" y="1490"/>
                  <a:pt x="3526" y="1480"/>
                </a:cubicBezTo>
                <a:cubicBezTo>
                  <a:pt x="3516" y="1473"/>
                  <a:pt x="3502" y="1470"/>
                  <a:pt x="3498" y="1456"/>
                </a:cubicBezTo>
                <a:cubicBezTo>
                  <a:pt x="3500" y="1441"/>
                  <a:pt x="3520" y="1444"/>
                  <a:pt x="3522" y="1428"/>
                </a:cubicBezTo>
                <a:cubicBezTo>
                  <a:pt x="3525" y="1434"/>
                  <a:pt x="3531" y="1436"/>
                  <a:pt x="3528" y="1447"/>
                </a:cubicBezTo>
                <a:cubicBezTo>
                  <a:pt x="3538" y="1446"/>
                  <a:pt x="3539" y="1455"/>
                  <a:pt x="3550" y="1453"/>
                </a:cubicBezTo>
                <a:cubicBezTo>
                  <a:pt x="3550" y="1432"/>
                  <a:pt x="3563" y="1459"/>
                  <a:pt x="3565" y="1440"/>
                </a:cubicBezTo>
                <a:cubicBezTo>
                  <a:pt x="3565" y="1449"/>
                  <a:pt x="3565" y="1449"/>
                  <a:pt x="3565" y="1449"/>
                </a:cubicBezTo>
                <a:cubicBezTo>
                  <a:pt x="3576" y="1446"/>
                  <a:pt x="3582" y="1454"/>
                  <a:pt x="3587" y="1449"/>
                </a:cubicBezTo>
                <a:cubicBezTo>
                  <a:pt x="3573" y="1435"/>
                  <a:pt x="3546" y="1435"/>
                  <a:pt x="3543" y="1410"/>
                </a:cubicBezTo>
                <a:cubicBezTo>
                  <a:pt x="3553" y="1412"/>
                  <a:pt x="3554" y="1406"/>
                  <a:pt x="3562" y="1406"/>
                </a:cubicBezTo>
                <a:cubicBezTo>
                  <a:pt x="3589" y="1434"/>
                  <a:pt x="3646" y="1453"/>
                  <a:pt x="3685" y="1479"/>
                </a:cubicBezTo>
                <a:cubicBezTo>
                  <a:pt x="3675" y="1476"/>
                  <a:pt x="3676" y="1483"/>
                  <a:pt x="3670" y="1485"/>
                </a:cubicBezTo>
                <a:cubicBezTo>
                  <a:pt x="3664" y="1479"/>
                  <a:pt x="3658" y="1472"/>
                  <a:pt x="3645" y="1473"/>
                </a:cubicBezTo>
                <a:cubicBezTo>
                  <a:pt x="3645" y="1477"/>
                  <a:pt x="3644" y="1480"/>
                  <a:pt x="3642" y="1482"/>
                </a:cubicBezTo>
                <a:cubicBezTo>
                  <a:pt x="3664" y="1477"/>
                  <a:pt x="3671" y="1502"/>
                  <a:pt x="3682" y="1497"/>
                </a:cubicBezTo>
                <a:cubicBezTo>
                  <a:pt x="3670" y="1484"/>
                  <a:pt x="3701" y="1481"/>
                  <a:pt x="3691" y="1469"/>
                </a:cubicBezTo>
                <a:cubicBezTo>
                  <a:pt x="3697" y="1469"/>
                  <a:pt x="3695" y="1478"/>
                  <a:pt x="3703" y="1475"/>
                </a:cubicBezTo>
                <a:cubicBezTo>
                  <a:pt x="3704" y="1460"/>
                  <a:pt x="3689" y="1461"/>
                  <a:pt x="3688" y="1448"/>
                </a:cubicBezTo>
                <a:cubicBezTo>
                  <a:pt x="3703" y="1448"/>
                  <a:pt x="3707" y="1460"/>
                  <a:pt x="3716" y="1466"/>
                </a:cubicBezTo>
                <a:cubicBezTo>
                  <a:pt x="3711" y="1457"/>
                  <a:pt x="3718" y="1455"/>
                  <a:pt x="3712" y="1448"/>
                </a:cubicBezTo>
                <a:cubicBezTo>
                  <a:pt x="3737" y="1444"/>
                  <a:pt x="3738" y="1429"/>
                  <a:pt x="3755" y="1429"/>
                </a:cubicBezTo>
                <a:cubicBezTo>
                  <a:pt x="3737" y="1417"/>
                  <a:pt x="3704" y="1392"/>
                  <a:pt x="3687" y="1399"/>
                </a:cubicBezTo>
                <a:close/>
                <a:moveTo>
                  <a:pt x="552" y="605"/>
                </a:moveTo>
                <a:cubicBezTo>
                  <a:pt x="548" y="604"/>
                  <a:pt x="551" y="596"/>
                  <a:pt x="546" y="596"/>
                </a:cubicBezTo>
                <a:cubicBezTo>
                  <a:pt x="548" y="592"/>
                  <a:pt x="553" y="590"/>
                  <a:pt x="558" y="590"/>
                </a:cubicBezTo>
                <a:cubicBezTo>
                  <a:pt x="558" y="597"/>
                  <a:pt x="563" y="599"/>
                  <a:pt x="568" y="602"/>
                </a:cubicBezTo>
                <a:cubicBezTo>
                  <a:pt x="565" y="613"/>
                  <a:pt x="550" y="589"/>
                  <a:pt x="552" y="605"/>
                </a:cubicBezTo>
                <a:close/>
                <a:moveTo>
                  <a:pt x="773" y="363"/>
                </a:moveTo>
                <a:cubicBezTo>
                  <a:pt x="772" y="356"/>
                  <a:pt x="773" y="352"/>
                  <a:pt x="776" y="348"/>
                </a:cubicBezTo>
                <a:cubicBezTo>
                  <a:pt x="766" y="356"/>
                  <a:pt x="755" y="347"/>
                  <a:pt x="748" y="342"/>
                </a:cubicBezTo>
                <a:cubicBezTo>
                  <a:pt x="747" y="347"/>
                  <a:pt x="745" y="342"/>
                  <a:pt x="745" y="339"/>
                </a:cubicBezTo>
                <a:cubicBezTo>
                  <a:pt x="771" y="339"/>
                  <a:pt x="790" y="345"/>
                  <a:pt x="806" y="332"/>
                </a:cubicBezTo>
                <a:cubicBezTo>
                  <a:pt x="813" y="333"/>
                  <a:pt x="815" y="338"/>
                  <a:pt x="819" y="341"/>
                </a:cubicBezTo>
                <a:cubicBezTo>
                  <a:pt x="826" y="342"/>
                  <a:pt x="829" y="339"/>
                  <a:pt x="828" y="332"/>
                </a:cubicBezTo>
                <a:cubicBezTo>
                  <a:pt x="838" y="335"/>
                  <a:pt x="836" y="331"/>
                  <a:pt x="843" y="335"/>
                </a:cubicBezTo>
                <a:cubicBezTo>
                  <a:pt x="847" y="345"/>
                  <a:pt x="845" y="343"/>
                  <a:pt x="840" y="350"/>
                </a:cubicBezTo>
                <a:cubicBezTo>
                  <a:pt x="840" y="357"/>
                  <a:pt x="851" y="352"/>
                  <a:pt x="856" y="353"/>
                </a:cubicBezTo>
                <a:cubicBezTo>
                  <a:pt x="835" y="371"/>
                  <a:pt x="799" y="368"/>
                  <a:pt x="773" y="363"/>
                </a:cubicBezTo>
                <a:close/>
                <a:moveTo>
                  <a:pt x="1001" y="692"/>
                </a:moveTo>
                <a:cubicBezTo>
                  <a:pt x="995" y="677"/>
                  <a:pt x="972" y="680"/>
                  <a:pt x="961" y="671"/>
                </a:cubicBezTo>
                <a:cubicBezTo>
                  <a:pt x="957" y="657"/>
                  <a:pt x="974" y="676"/>
                  <a:pt x="976" y="664"/>
                </a:cubicBezTo>
                <a:cubicBezTo>
                  <a:pt x="980" y="666"/>
                  <a:pt x="982" y="671"/>
                  <a:pt x="982" y="677"/>
                </a:cubicBezTo>
                <a:cubicBezTo>
                  <a:pt x="995" y="666"/>
                  <a:pt x="1016" y="682"/>
                  <a:pt x="1001" y="692"/>
                </a:cubicBezTo>
                <a:close/>
                <a:moveTo>
                  <a:pt x="1007" y="673"/>
                </a:moveTo>
                <a:cubicBezTo>
                  <a:pt x="1007" y="662"/>
                  <a:pt x="1017" y="661"/>
                  <a:pt x="1025" y="664"/>
                </a:cubicBezTo>
                <a:cubicBezTo>
                  <a:pt x="1022" y="670"/>
                  <a:pt x="1016" y="673"/>
                  <a:pt x="1007" y="673"/>
                </a:cubicBezTo>
                <a:close/>
                <a:moveTo>
                  <a:pt x="1068" y="654"/>
                </a:moveTo>
                <a:cubicBezTo>
                  <a:pt x="1058" y="654"/>
                  <a:pt x="1058" y="654"/>
                  <a:pt x="1058" y="654"/>
                </a:cubicBezTo>
                <a:cubicBezTo>
                  <a:pt x="1056" y="646"/>
                  <a:pt x="1064" y="648"/>
                  <a:pt x="1064" y="642"/>
                </a:cubicBezTo>
                <a:cubicBezTo>
                  <a:pt x="1073" y="644"/>
                  <a:pt x="1068" y="646"/>
                  <a:pt x="1068" y="654"/>
                </a:cubicBezTo>
                <a:close/>
                <a:moveTo>
                  <a:pt x="790" y="1270"/>
                </a:moveTo>
                <a:cubicBezTo>
                  <a:pt x="802" y="1270"/>
                  <a:pt x="802" y="1270"/>
                  <a:pt x="802" y="1270"/>
                </a:cubicBezTo>
                <a:cubicBezTo>
                  <a:pt x="805" y="1282"/>
                  <a:pt x="788" y="1282"/>
                  <a:pt x="790" y="1270"/>
                </a:cubicBezTo>
                <a:close/>
                <a:moveTo>
                  <a:pt x="805" y="1227"/>
                </a:moveTo>
                <a:cubicBezTo>
                  <a:pt x="789" y="1239"/>
                  <a:pt x="768" y="1220"/>
                  <a:pt x="743" y="1222"/>
                </a:cubicBezTo>
                <a:cubicBezTo>
                  <a:pt x="743" y="1197"/>
                  <a:pt x="723" y="1193"/>
                  <a:pt x="715" y="1176"/>
                </a:cubicBezTo>
                <a:cubicBezTo>
                  <a:pt x="711" y="1184"/>
                  <a:pt x="700" y="1173"/>
                  <a:pt x="700" y="1179"/>
                </a:cubicBezTo>
                <a:cubicBezTo>
                  <a:pt x="690" y="1176"/>
                  <a:pt x="699" y="1169"/>
                  <a:pt x="691" y="1161"/>
                </a:cubicBezTo>
                <a:cubicBezTo>
                  <a:pt x="682" y="1164"/>
                  <a:pt x="695" y="1169"/>
                  <a:pt x="691" y="1176"/>
                </a:cubicBezTo>
                <a:cubicBezTo>
                  <a:pt x="677" y="1166"/>
                  <a:pt x="677" y="1172"/>
                  <a:pt x="663" y="1171"/>
                </a:cubicBezTo>
                <a:cubicBezTo>
                  <a:pt x="672" y="1159"/>
                  <a:pt x="649" y="1151"/>
                  <a:pt x="641" y="1156"/>
                </a:cubicBezTo>
                <a:cubicBezTo>
                  <a:pt x="646" y="1142"/>
                  <a:pt x="641" y="1138"/>
                  <a:pt x="626" y="1137"/>
                </a:cubicBezTo>
                <a:cubicBezTo>
                  <a:pt x="626" y="1127"/>
                  <a:pt x="637" y="1128"/>
                  <a:pt x="647" y="1128"/>
                </a:cubicBezTo>
                <a:cubicBezTo>
                  <a:pt x="647" y="1136"/>
                  <a:pt x="652" y="1134"/>
                  <a:pt x="647" y="1140"/>
                </a:cubicBezTo>
                <a:cubicBezTo>
                  <a:pt x="650" y="1147"/>
                  <a:pt x="666" y="1148"/>
                  <a:pt x="672" y="1143"/>
                </a:cubicBezTo>
                <a:cubicBezTo>
                  <a:pt x="670" y="1135"/>
                  <a:pt x="666" y="1130"/>
                  <a:pt x="663" y="1125"/>
                </a:cubicBezTo>
                <a:cubicBezTo>
                  <a:pt x="671" y="1123"/>
                  <a:pt x="672" y="1117"/>
                  <a:pt x="681" y="1124"/>
                </a:cubicBezTo>
                <a:cubicBezTo>
                  <a:pt x="680" y="1113"/>
                  <a:pt x="660" y="1109"/>
                  <a:pt x="641" y="1103"/>
                </a:cubicBezTo>
                <a:cubicBezTo>
                  <a:pt x="636" y="1088"/>
                  <a:pt x="629" y="1074"/>
                  <a:pt x="622" y="1061"/>
                </a:cubicBezTo>
                <a:cubicBezTo>
                  <a:pt x="625" y="1052"/>
                  <a:pt x="635" y="1049"/>
                  <a:pt x="631" y="1033"/>
                </a:cubicBezTo>
                <a:cubicBezTo>
                  <a:pt x="642" y="1035"/>
                  <a:pt x="645" y="1029"/>
                  <a:pt x="655" y="1030"/>
                </a:cubicBezTo>
                <a:cubicBezTo>
                  <a:pt x="662" y="1044"/>
                  <a:pt x="673" y="1055"/>
                  <a:pt x="683" y="1066"/>
                </a:cubicBezTo>
                <a:cubicBezTo>
                  <a:pt x="690" y="1067"/>
                  <a:pt x="685" y="1055"/>
                  <a:pt x="686" y="1051"/>
                </a:cubicBezTo>
                <a:cubicBezTo>
                  <a:pt x="687" y="1054"/>
                  <a:pt x="701" y="1054"/>
                  <a:pt x="692" y="1051"/>
                </a:cubicBezTo>
                <a:cubicBezTo>
                  <a:pt x="699" y="1041"/>
                  <a:pt x="701" y="1060"/>
                  <a:pt x="711" y="1057"/>
                </a:cubicBezTo>
                <a:cubicBezTo>
                  <a:pt x="697" y="1064"/>
                  <a:pt x="713" y="1073"/>
                  <a:pt x="720" y="1078"/>
                </a:cubicBezTo>
                <a:cubicBezTo>
                  <a:pt x="726" y="1068"/>
                  <a:pt x="730" y="1078"/>
                  <a:pt x="739" y="1078"/>
                </a:cubicBezTo>
                <a:cubicBezTo>
                  <a:pt x="729" y="1082"/>
                  <a:pt x="725" y="1088"/>
                  <a:pt x="717" y="1087"/>
                </a:cubicBezTo>
                <a:cubicBezTo>
                  <a:pt x="709" y="1105"/>
                  <a:pt x="727" y="1100"/>
                  <a:pt x="727" y="1118"/>
                </a:cubicBezTo>
                <a:cubicBezTo>
                  <a:pt x="736" y="1118"/>
                  <a:pt x="742" y="1120"/>
                  <a:pt x="745" y="1127"/>
                </a:cubicBezTo>
                <a:cubicBezTo>
                  <a:pt x="749" y="1137"/>
                  <a:pt x="735" y="1129"/>
                  <a:pt x="739" y="1139"/>
                </a:cubicBezTo>
                <a:cubicBezTo>
                  <a:pt x="742" y="1147"/>
                  <a:pt x="751" y="1133"/>
                  <a:pt x="752" y="1145"/>
                </a:cubicBezTo>
                <a:cubicBezTo>
                  <a:pt x="757" y="1142"/>
                  <a:pt x="755" y="1133"/>
                  <a:pt x="767" y="1136"/>
                </a:cubicBezTo>
                <a:cubicBezTo>
                  <a:pt x="763" y="1149"/>
                  <a:pt x="773" y="1148"/>
                  <a:pt x="779" y="1151"/>
                </a:cubicBezTo>
                <a:cubicBezTo>
                  <a:pt x="770" y="1157"/>
                  <a:pt x="777" y="1166"/>
                  <a:pt x="773" y="1172"/>
                </a:cubicBezTo>
                <a:cubicBezTo>
                  <a:pt x="784" y="1168"/>
                  <a:pt x="799" y="1184"/>
                  <a:pt x="801" y="1169"/>
                </a:cubicBezTo>
                <a:cubicBezTo>
                  <a:pt x="811" y="1169"/>
                  <a:pt x="812" y="1178"/>
                  <a:pt x="816" y="1184"/>
                </a:cubicBezTo>
                <a:cubicBezTo>
                  <a:pt x="823" y="1180"/>
                  <a:pt x="820" y="1167"/>
                  <a:pt x="835" y="1172"/>
                </a:cubicBezTo>
                <a:cubicBezTo>
                  <a:pt x="837" y="1187"/>
                  <a:pt x="824" y="1187"/>
                  <a:pt x="832" y="1199"/>
                </a:cubicBezTo>
                <a:cubicBezTo>
                  <a:pt x="823" y="1199"/>
                  <a:pt x="823" y="1199"/>
                  <a:pt x="823" y="1199"/>
                </a:cubicBezTo>
                <a:cubicBezTo>
                  <a:pt x="823" y="1204"/>
                  <a:pt x="824" y="1211"/>
                  <a:pt x="820" y="1212"/>
                </a:cubicBezTo>
                <a:cubicBezTo>
                  <a:pt x="840" y="1221"/>
                  <a:pt x="855" y="1248"/>
                  <a:pt x="857" y="1266"/>
                </a:cubicBezTo>
                <a:cubicBezTo>
                  <a:pt x="842" y="1246"/>
                  <a:pt x="797" y="1260"/>
                  <a:pt x="805" y="1227"/>
                </a:cubicBezTo>
                <a:close/>
                <a:moveTo>
                  <a:pt x="979" y="1231"/>
                </a:moveTo>
                <a:cubicBezTo>
                  <a:pt x="959" y="1225"/>
                  <a:pt x="961" y="1216"/>
                  <a:pt x="951" y="1201"/>
                </a:cubicBezTo>
                <a:cubicBezTo>
                  <a:pt x="958" y="1202"/>
                  <a:pt x="958" y="1209"/>
                  <a:pt x="964" y="1210"/>
                </a:cubicBezTo>
                <a:cubicBezTo>
                  <a:pt x="972" y="1207"/>
                  <a:pt x="956" y="1204"/>
                  <a:pt x="961" y="1195"/>
                </a:cubicBezTo>
                <a:cubicBezTo>
                  <a:pt x="979" y="1203"/>
                  <a:pt x="997" y="1194"/>
                  <a:pt x="1007" y="1213"/>
                </a:cubicBezTo>
                <a:cubicBezTo>
                  <a:pt x="988" y="1210"/>
                  <a:pt x="975" y="1212"/>
                  <a:pt x="979" y="1231"/>
                </a:cubicBezTo>
                <a:close/>
                <a:moveTo>
                  <a:pt x="1053" y="1258"/>
                </a:moveTo>
                <a:cubicBezTo>
                  <a:pt x="1044" y="1256"/>
                  <a:pt x="1047" y="1256"/>
                  <a:pt x="1038" y="1258"/>
                </a:cubicBezTo>
                <a:cubicBezTo>
                  <a:pt x="1035" y="1248"/>
                  <a:pt x="1043" y="1249"/>
                  <a:pt x="1044" y="1243"/>
                </a:cubicBezTo>
                <a:cubicBezTo>
                  <a:pt x="1046" y="1244"/>
                  <a:pt x="1049" y="1246"/>
                  <a:pt x="1053" y="1246"/>
                </a:cubicBezTo>
                <a:cubicBezTo>
                  <a:pt x="1048" y="1252"/>
                  <a:pt x="1053" y="1250"/>
                  <a:pt x="1053" y="1258"/>
                </a:cubicBezTo>
                <a:close/>
                <a:moveTo>
                  <a:pt x="1117" y="902"/>
                </a:moveTo>
                <a:cubicBezTo>
                  <a:pt x="1118" y="899"/>
                  <a:pt x="1120" y="897"/>
                  <a:pt x="1119" y="893"/>
                </a:cubicBezTo>
                <a:cubicBezTo>
                  <a:pt x="1136" y="897"/>
                  <a:pt x="1133" y="893"/>
                  <a:pt x="1135" y="883"/>
                </a:cubicBezTo>
                <a:cubicBezTo>
                  <a:pt x="1146" y="885"/>
                  <a:pt x="1151" y="893"/>
                  <a:pt x="1159" y="898"/>
                </a:cubicBezTo>
                <a:cubicBezTo>
                  <a:pt x="1152" y="905"/>
                  <a:pt x="1126" y="905"/>
                  <a:pt x="1117" y="902"/>
                </a:cubicBezTo>
                <a:close/>
                <a:moveTo>
                  <a:pt x="1279" y="912"/>
                </a:moveTo>
                <a:cubicBezTo>
                  <a:pt x="1249" y="896"/>
                  <a:pt x="1212" y="923"/>
                  <a:pt x="1190" y="895"/>
                </a:cubicBezTo>
                <a:cubicBezTo>
                  <a:pt x="1190" y="879"/>
                  <a:pt x="1204" y="861"/>
                  <a:pt x="1226" y="870"/>
                </a:cubicBezTo>
                <a:cubicBezTo>
                  <a:pt x="1231" y="865"/>
                  <a:pt x="1235" y="860"/>
                  <a:pt x="1239" y="854"/>
                </a:cubicBezTo>
                <a:cubicBezTo>
                  <a:pt x="1241" y="856"/>
                  <a:pt x="1244" y="858"/>
                  <a:pt x="1248" y="857"/>
                </a:cubicBezTo>
                <a:cubicBezTo>
                  <a:pt x="1248" y="876"/>
                  <a:pt x="1248" y="876"/>
                  <a:pt x="1248" y="876"/>
                </a:cubicBezTo>
                <a:cubicBezTo>
                  <a:pt x="1259" y="857"/>
                  <a:pt x="1254" y="886"/>
                  <a:pt x="1279" y="878"/>
                </a:cubicBezTo>
                <a:cubicBezTo>
                  <a:pt x="1270" y="896"/>
                  <a:pt x="1280" y="902"/>
                  <a:pt x="1279" y="912"/>
                </a:cubicBezTo>
                <a:close/>
                <a:moveTo>
                  <a:pt x="1469" y="1180"/>
                </a:moveTo>
                <a:cubicBezTo>
                  <a:pt x="1465" y="1188"/>
                  <a:pt x="1456" y="1185"/>
                  <a:pt x="1451" y="1180"/>
                </a:cubicBezTo>
                <a:cubicBezTo>
                  <a:pt x="1452" y="1173"/>
                  <a:pt x="1467" y="1177"/>
                  <a:pt x="1469" y="1180"/>
                </a:cubicBezTo>
                <a:close/>
                <a:moveTo>
                  <a:pt x="1343" y="872"/>
                </a:moveTo>
                <a:cubicBezTo>
                  <a:pt x="1342" y="883"/>
                  <a:pt x="1333" y="886"/>
                  <a:pt x="1322" y="887"/>
                </a:cubicBezTo>
                <a:cubicBezTo>
                  <a:pt x="1321" y="870"/>
                  <a:pt x="1312" y="862"/>
                  <a:pt x="1300" y="857"/>
                </a:cubicBezTo>
                <a:cubicBezTo>
                  <a:pt x="1310" y="845"/>
                  <a:pt x="1315" y="864"/>
                  <a:pt x="1327" y="859"/>
                </a:cubicBezTo>
                <a:cubicBezTo>
                  <a:pt x="1327" y="852"/>
                  <a:pt x="1322" y="850"/>
                  <a:pt x="1327" y="844"/>
                </a:cubicBezTo>
                <a:cubicBezTo>
                  <a:pt x="1333" y="844"/>
                  <a:pt x="1334" y="848"/>
                  <a:pt x="1340" y="847"/>
                </a:cubicBezTo>
                <a:cubicBezTo>
                  <a:pt x="1336" y="852"/>
                  <a:pt x="1336" y="855"/>
                  <a:pt x="1343" y="856"/>
                </a:cubicBezTo>
                <a:cubicBezTo>
                  <a:pt x="1342" y="863"/>
                  <a:pt x="1335" y="863"/>
                  <a:pt x="1327" y="863"/>
                </a:cubicBezTo>
                <a:cubicBezTo>
                  <a:pt x="1328" y="870"/>
                  <a:pt x="1339" y="867"/>
                  <a:pt x="1343" y="872"/>
                </a:cubicBezTo>
                <a:close/>
                <a:moveTo>
                  <a:pt x="1349" y="853"/>
                </a:moveTo>
                <a:cubicBezTo>
                  <a:pt x="1360" y="853"/>
                  <a:pt x="1368" y="853"/>
                  <a:pt x="1370" y="856"/>
                </a:cubicBezTo>
                <a:cubicBezTo>
                  <a:pt x="1373" y="866"/>
                  <a:pt x="1348" y="861"/>
                  <a:pt x="1349" y="853"/>
                </a:cubicBezTo>
                <a:close/>
                <a:moveTo>
                  <a:pt x="1408" y="1211"/>
                </a:moveTo>
                <a:cubicBezTo>
                  <a:pt x="1404" y="1215"/>
                  <a:pt x="1404" y="1223"/>
                  <a:pt x="1396" y="1223"/>
                </a:cubicBezTo>
                <a:cubicBezTo>
                  <a:pt x="1388" y="1222"/>
                  <a:pt x="1392" y="1214"/>
                  <a:pt x="1384" y="1208"/>
                </a:cubicBezTo>
                <a:cubicBezTo>
                  <a:pt x="1377" y="1212"/>
                  <a:pt x="1382" y="1227"/>
                  <a:pt x="1375" y="1230"/>
                </a:cubicBezTo>
                <a:cubicBezTo>
                  <a:pt x="1365" y="1229"/>
                  <a:pt x="1367" y="1215"/>
                  <a:pt x="1365" y="1205"/>
                </a:cubicBezTo>
                <a:cubicBezTo>
                  <a:pt x="1382" y="1191"/>
                  <a:pt x="1392" y="1208"/>
                  <a:pt x="1408" y="1196"/>
                </a:cubicBezTo>
                <a:cubicBezTo>
                  <a:pt x="1413" y="1212"/>
                  <a:pt x="1439" y="1208"/>
                  <a:pt x="1442" y="1226"/>
                </a:cubicBezTo>
                <a:cubicBezTo>
                  <a:pt x="1424" y="1222"/>
                  <a:pt x="1420" y="1215"/>
                  <a:pt x="1408" y="1211"/>
                </a:cubicBezTo>
                <a:close/>
                <a:moveTo>
                  <a:pt x="1426" y="1195"/>
                </a:moveTo>
                <a:cubicBezTo>
                  <a:pt x="1428" y="1186"/>
                  <a:pt x="1420" y="1184"/>
                  <a:pt x="1426" y="1177"/>
                </a:cubicBezTo>
                <a:cubicBezTo>
                  <a:pt x="1436" y="1178"/>
                  <a:pt x="1443" y="1183"/>
                  <a:pt x="1454" y="1183"/>
                </a:cubicBezTo>
                <a:cubicBezTo>
                  <a:pt x="1454" y="1192"/>
                  <a:pt x="1454" y="1192"/>
                  <a:pt x="1454" y="1192"/>
                </a:cubicBezTo>
                <a:cubicBezTo>
                  <a:pt x="1442" y="1185"/>
                  <a:pt x="1440" y="1196"/>
                  <a:pt x="1426" y="1195"/>
                </a:cubicBezTo>
                <a:close/>
                <a:moveTo>
                  <a:pt x="1534" y="1243"/>
                </a:moveTo>
                <a:cubicBezTo>
                  <a:pt x="1525" y="1244"/>
                  <a:pt x="1517" y="1244"/>
                  <a:pt x="1519" y="1234"/>
                </a:cubicBezTo>
                <a:cubicBezTo>
                  <a:pt x="1526" y="1241"/>
                  <a:pt x="1538" y="1220"/>
                  <a:pt x="1549" y="1231"/>
                </a:cubicBezTo>
                <a:cubicBezTo>
                  <a:pt x="1547" y="1238"/>
                  <a:pt x="1530" y="1230"/>
                  <a:pt x="1534" y="1243"/>
                </a:cubicBezTo>
                <a:close/>
                <a:moveTo>
                  <a:pt x="1546" y="1225"/>
                </a:moveTo>
                <a:cubicBezTo>
                  <a:pt x="1543" y="1213"/>
                  <a:pt x="1531" y="1225"/>
                  <a:pt x="1528" y="1219"/>
                </a:cubicBezTo>
                <a:cubicBezTo>
                  <a:pt x="1520" y="1225"/>
                  <a:pt x="1519" y="1236"/>
                  <a:pt x="1503" y="1234"/>
                </a:cubicBezTo>
                <a:cubicBezTo>
                  <a:pt x="1505" y="1228"/>
                  <a:pt x="1501" y="1226"/>
                  <a:pt x="1500" y="1222"/>
                </a:cubicBezTo>
                <a:cubicBezTo>
                  <a:pt x="1498" y="1225"/>
                  <a:pt x="1492" y="1224"/>
                  <a:pt x="1491" y="1228"/>
                </a:cubicBezTo>
                <a:cubicBezTo>
                  <a:pt x="1482" y="1220"/>
                  <a:pt x="1472" y="1213"/>
                  <a:pt x="1454" y="1213"/>
                </a:cubicBezTo>
                <a:cubicBezTo>
                  <a:pt x="1460" y="1206"/>
                  <a:pt x="1490" y="1208"/>
                  <a:pt x="1494" y="1213"/>
                </a:cubicBezTo>
                <a:cubicBezTo>
                  <a:pt x="1502" y="1209"/>
                  <a:pt x="1489" y="1199"/>
                  <a:pt x="1491" y="1192"/>
                </a:cubicBezTo>
                <a:cubicBezTo>
                  <a:pt x="1488" y="1193"/>
                  <a:pt x="1485" y="1194"/>
                  <a:pt x="1485" y="1198"/>
                </a:cubicBezTo>
                <a:cubicBezTo>
                  <a:pt x="1475" y="1189"/>
                  <a:pt x="1487" y="1176"/>
                  <a:pt x="1497" y="1176"/>
                </a:cubicBezTo>
                <a:cubicBezTo>
                  <a:pt x="1502" y="1189"/>
                  <a:pt x="1531" y="1204"/>
                  <a:pt x="1521" y="1203"/>
                </a:cubicBezTo>
                <a:cubicBezTo>
                  <a:pt x="1523" y="1209"/>
                  <a:pt x="1523" y="1217"/>
                  <a:pt x="1531" y="1216"/>
                </a:cubicBezTo>
                <a:cubicBezTo>
                  <a:pt x="1537" y="1215"/>
                  <a:pt x="1531" y="1202"/>
                  <a:pt x="1540" y="1203"/>
                </a:cubicBezTo>
                <a:cubicBezTo>
                  <a:pt x="1552" y="1201"/>
                  <a:pt x="1546" y="1218"/>
                  <a:pt x="1558" y="1215"/>
                </a:cubicBezTo>
                <a:cubicBezTo>
                  <a:pt x="1558" y="1222"/>
                  <a:pt x="1547" y="1218"/>
                  <a:pt x="1546" y="1225"/>
                </a:cubicBezTo>
                <a:close/>
                <a:moveTo>
                  <a:pt x="1595" y="1230"/>
                </a:moveTo>
                <a:cubicBezTo>
                  <a:pt x="1576" y="1233"/>
                  <a:pt x="1574" y="1219"/>
                  <a:pt x="1561" y="1215"/>
                </a:cubicBezTo>
                <a:cubicBezTo>
                  <a:pt x="1573" y="1204"/>
                  <a:pt x="1583" y="1225"/>
                  <a:pt x="1595" y="1215"/>
                </a:cubicBezTo>
                <a:lnTo>
                  <a:pt x="1595" y="1230"/>
                </a:lnTo>
                <a:close/>
                <a:moveTo>
                  <a:pt x="1853" y="1215"/>
                </a:moveTo>
                <a:cubicBezTo>
                  <a:pt x="1832" y="1204"/>
                  <a:pt x="1798" y="1217"/>
                  <a:pt x="1785" y="1197"/>
                </a:cubicBezTo>
                <a:cubicBezTo>
                  <a:pt x="1795" y="1192"/>
                  <a:pt x="1797" y="1198"/>
                  <a:pt x="1809" y="1197"/>
                </a:cubicBezTo>
                <a:cubicBezTo>
                  <a:pt x="1812" y="1188"/>
                  <a:pt x="1805" y="1189"/>
                  <a:pt x="1806" y="1182"/>
                </a:cubicBezTo>
                <a:cubicBezTo>
                  <a:pt x="1822" y="1188"/>
                  <a:pt x="1836" y="1178"/>
                  <a:pt x="1840" y="1194"/>
                </a:cubicBezTo>
                <a:cubicBezTo>
                  <a:pt x="1849" y="1190"/>
                  <a:pt x="1857" y="1184"/>
                  <a:pt x="1865" y="1193"/>
                </a:cubicBezTo>
                <a:cubicBezTo>
                  <a:pt x="1863" y="1203"/>
                  <a:pt x="1851" y="1203"/>
                  <a:pt x="1853" y="1215"/>
                </a:cubicBezTo>
                <a:close/>
                <a:moveTo>
                  <a:pt x="2583" y="1010"/>
                </a:moveTo>
                <a:cubicBezTo>
                  <a:pt x="2574" y="1009"/>
                  <a:pt x="2565" y="1007"/>
                  <a:pt x="2567" y="995"/>
                </a:cubicBezTo>
                <a:cubicBezTo>
                  <a:pt x="2577" y="1001"/>
                  <a:pt x="2581" y="992"/>
                  <a:pt x="2589" y="998"/>
                </a:cubicBezTo>
                <a:cubicBezTo>
                  <a:pt x="2591" y="1006"/>
                  <a:pt x="2582" y="1004"/>
                  <a:pt x="2583" y="1010"/>
                </a:cubicBezTo>
                <a:close/>
                <a:moveTo>
                  <a:pt x="2745" y="1030"/>
                </a:moveTo>
                <a:cubicBezTo>
                  <a:pt x="2743" y="1033"/>
                  <a:pt x="2742" y="1035"/>
                  <a:pt x="2745" y="1036"/>
                </a:cubicBezTo>
                <a:cubicBezTo>
                  <a:pt x="2745" y="1042"/>
                  <a:pt x="2735" y="1038"/>
                  <a:pt x="2736" y="1045"/>
                </a:cubicBezTo>
                <a:cubicBezTo>
                  <a:pt x="2730" y="1043"/>
                  <a:pt x="2737" y="1028"/>
                  <a:pt x="2745" y="1030"/>
                </a:cubicBezTo>
                <a:close/>
                <a:moveTo>
                  <a:pt x="2789" y="1094"/>
                </a:moveTo>
                <a:cubicBezTo>
                  <a:pt x="2780" y="1080"/>
                  <a:pt x="2748" y="1055"/>
                  <a:pt x="2737" y="1076"/>
                </a:cubicBezTo>
                <a:cubicBezTo>
                  <a:pt x="2717" y="1076"/>
                  <a:pt x="2708" y="1069"/>
                  <a:pt x="2696" y="1055"/>
                </a:cubicBezTo>
                <a:cubicBezTo>
                  <a:pt x="2692" y="1056"/>
                  <a:pt x="2694" y="1063"/>
                  <a:pt x="2694" y="1067"/>
                </a:cubicBezTo>
                <a:cubicBezTo>
                  <a:pt x="2686" y="1059"/>
                  <a:pt x="2685" y="1061"/>
                  <a:pt x="2675" y="1058"/>
                </a:cubicBezTo>
                <a:cubicBezTo>
                  <a:pt x="2677" y="1055"/>
                  <a:pt x="2683" y="1054"/>
                  <a:pt x="2678" y="1052"/>
                </a:cubicBezTo>
                <a:cubicBezTo>
                  <a:pt x="2680" y="1043"/>
                  <a:pt x="2685" y="1055"/>
                  <a:pt x="2690" y="1052"/>
                </a:cubicBezTo>
                <a:cubicBezTo>
                  <a:pt x="2686" y="1045"/>
                  <a:pt x="2683" y="1037"/>
                  <a:pt x="2681" y="1028"/>
                </a:cubicBezTo>
                <a:cubicBezTo>
                  <a:pt x="2697" y="1032"/>
                  <a:pt x="2706" y="1038"/>
                  <a:pt x="2718" y="1039"/>
                </a:cubicBezTo>
                <a:cubicBezTo>
                  <a:pt x="2717" y="1043"/>
                  <a:pt x="2712" y="1042"/>
                  <a:pt x="2709" y="1043"/>
                </a:cubicBezTo>
                <a:cubicBezTo>
                  <a:pt x="2709" y="1049"/>
                  <a:pt x="2717" y="1046"/>
                  <a:pt x="2715" y="1055"/>
                </a:cubicBezTo>
                <a:cubicBezTo>
                  <a:pt x="2734" y="1054"/>
                  <a:pt x="2744" y="1065"/>
                  <a:pt x="2767" y="1054"/>
                </a:cubicBezTo>
                <a:cubicBezTo>
                  <a:pt x="2763" y="1068"/>
                  <a:pt x="2774" y="1067"/>
                  <a:pt x="2782" y="1069"/>
                </a:cubicBezTo>
                <a:cubicBezTo>
                  <a:pt x="2773" y="1080"/>
                  <a:pt x="2792" y="1080"/>
                  <a:pt x="2789" y="1094"/>
                </a:cubicBezTo>
                <a:close/>
                <a:moveTo>
                  <a:pt x="2859" y="1071"/>
                </a:moveTo>
                <a:cubicBezTo>
                  <a:pt x="2855" y="1065"/>
                  <a:pt x="2860" y="1060"/>
                  <a:pt x="2850" y="1056"/>
                </a:cubicBezTo>
                <a:cubicBezTo>
                  <a:pt x="2857" y="1044"/>
                  <a:pt x="2875" y="1068"/>
                  <a:pt x="2877" y="1053"/>
                </a:cubicBezTo>
                <a:cubicBezTo>
                  <a:pt x="2885" y="1054"/>
                  <a:pt x="2884" y="1064"/>
                  <a:pt x="2887" y="1071"/>
                </a:cubicBezTo>
                <a:cubicBezTo>
                  <a:pt x="2873" y="1062"/>
                  <a:pt x="2878" y="1072"/>
                  <a:pt x="2859" y="1071"/>
                </a:cubicBezTo>
                <a:close/>
                <a:moveTo>
                  <a:pt x="3007" y="1110"/>
                </a:moveTo>
                <a:cubicBezTo>
                  <a:pt x="3000" y="1102"/>
                  <a:pt x="2994" y="1120"/>
                  <a:pt x="2985" y="1110"/>
                </a:cubicBezTo>
                <a:cubicBezTo>
                  <a:pt x="2987" y="1112"/>
                  <a:pt x="2988" y="1115"/>
                  <a:pt x="2988" y="1119"/>
                </a:cubicBezTo>
                <a:cubicBezTo>
                  <a:pt x="2990" y="1122"/>
                  <a:pt x="3001" y="1118"/>
                  <a:pt x="3001" y="1131"/>
                </a:cubicBezTo>
                <a:cubicBezTo>
                  <a:pt x="2981" y="1125"/>
                  <a:pt x="2965" y="1103"/>
                  <a:pt x="2945" y="1092"/>
                </a:cubicBezTo>
                <a:cubicBezTo>
                  <a:pt x="2944" y="1102"/>
                  <a:pt x="2929" y="1099"/>
                  <a:pt x="2930" y="1110"/>
                </a:cubicBezTo>
                <a:cubicBezTo>
                  <a:pt x="2918" y="1108"/>
                  <a:pt x="2917" y="1095"/>
                  <a:pt x="2911" y="1086"/>
                </a:cubicBezTo>
                <a:cubicBezTo>
                  <a:pt x="2904" y="1089"/>
                  <a:pt x="2890" y="1092"/>
                  <a:pt x="2884" y="1086"/>
                </a:cubicBezTo>
                <a:cubicBezTo>
                  <a:pt x="2887" y="1074"/>
                  <a:pt x="2898" y="1073"/>
                  <a:pt x="2896" y="1062"/>
                </a:cubicBezTo>
                <a:cubicBezTo>
                  <a:pt x="2905" y="1064"/>
                  <a:pt x="2899" y="1066"/>
                  <a:pt x="2899" y="1074"/>
                </a:cubicBezTo>
                <a:cubicBezTo>
                  <a:pt x="2909" y="1070"/>
                  <a:pt x="2915" y="1072"/>
                  <a:pt x="2930" y="1074"/>
                </a:cubicBezTo>
                <a:cubicBezTo>
                  <a:pt x="2933" y="1078"/>
                  <a:pt x="2931" y="1078"/>
                  <a:pt x="2930" y="1083"/>
                </a:cubicBezTo>
                <a:cubicBezTo>
                  <a:pt x="2941" y="1078"/>
                  <a:pt x="2936" y="1091"/>
                  <a:pt x="2945" y="1089"/>
                </a:cubicBezTo>
                <a:cubicBezTo>
                  <a:pt x="2954" y="1080"/>
                  <a:pt x="2949" y="1074"/>
                  <a:pt x="2945" y="1064"/>
                </a:cubicBezTo>
                <a:cubicBezTo>
                  <a:pt x="2963" y="1071"/>
                  <a:pt x="2961" y="1067"/>
                  <a:pt x="2975" y="1064"/>
                </a:cubicBezTo>
                <a:cubicBezTo>
                  <a:pt x="2969" y="1067"/>
                  <a:pt x="2969" y="1076"/>
                  <a:pt x="2960" y="1076"/>
                </a:cubicBezTo>
                <a:cubicBezTo>
                  <a:pt x="2965" y="1088"/>
                  <a:pt x="2983" y="1086"/>
                  <a:pt x="2988" y="1097"/>
                </a:cubicBezTo>
                <a:cubicBezTo>
                  <a:pt x="2987" y="1092"/>
                  <a:pt x="2999" y="1088"/>
                  <a:pt x="3012" y="1088"/>
                </a:cubicBezTo>
                <a:cubicBezTo>
                  <a:pt x="3011" y="1100"/>
                  <a:pt x="3010" y="1097"/>
                  <a:pt x="3007" y="1110"/>
                </a:cubicBezTo>
                <a:close/>
                <a:moveTo>
                  <a:pt x="2964" y="1404"/>
                </a:moveTo>
                <a:cubicBezTo>
                  <a:pt x="2964" y="1392"/>
                  <a:pt x="2964" y="1392"/>
                  <a:pt x="2964" y="1392"/>
                </a:cubicBezTo>
                <a:cubicBezTo>
                  <a:pt x="2973" y="1394"/>
                  <a:pt x="2980" y="1399"/>
                  <a:pt x="2982" y="1407"/>
                </a:cubicBezTo>
                <a:cubicBezTo>
                  <a:pt x="2978" y="1412"/>
                  <a:pt x="2971" y="1406"/>
                  <a:pt x="2964" y="1404"/>
                </a:cubicBezTo>
                <a:close/>
                <a:moveTo>
                  <a:pt x="3108" y="1157"/>
                </a:moveTo>
                <a:cubicBezTo>
                  <a:pt x="3115" y="1150"/>
                  <a:pt x="3122" y="1168"/>
                  <a:pt x="3124" y="1176"/>
                </a:cubicBezTo>
                <a:cubicBezTo>
                  <a:pt x="3106" y="1178"/>
                  <a:pt x="3113" y="1162"/>
                  <a:pt x="3108" y="1157"/>
                </a:cubicBezTo>
                <a:close/>
                <a:moveTo>
                  <a:pt x="3495" y="1441"/>
                </a:moveTo>
                <a:cubicBezTo>
                  <a:pt x="3487" y="1441"/>
                  <a:pt x="3485" y="1436"/>
                  <a:pt x="3479" y="1435"/>
                </a:cubicBezTo>
                <a:cubicBezTo>
                  <a:pt x="3482" y="1432"/>
                  <a:pt x="3482" y="1428"/>
                  <a:pt x="3482" y="1423"/>
                </a:cubicBezTo>
                <a:cubicBezTo>
                  <a:pt x="3492" y="1420"/>
                  <a:pt x="3488" y="1431"/>
                  <a:pt x="3498" y="1429"/>
                </a:cubicBezTo>
                <a:cubicBezTo>
                  <a:pt x="3498" y="1434"/>
                  <a:pt x="3494" y="1435"/>
                  <a:pt x="3495" y="1441"/>
                </a:cubicBezTo>
                <a:close/>
                <a:moveTo>
                  <a:pt x="3013" y="389"/>
                </a:moveTo>
                <a:cubicBezTo>
                  <a:pt x="3020" y="403"/>
                  <a:pt x="3025" y="412"/>
                  <a:pt x="3017" y="426"/>
                </a:cubicBezTo>
                <a:cubicBezTo>
                  <a:pt x="3026" y="424"/>
                  <a:pt x="3023" y="434"/>
                  <a:pt x="3032" y="432"/>
                </a:cubicBezTo>
                <a:cubicBezTo>
                  <a:pt x="3050" y="421"/>
                  <a:pt x="3074" y="426"/>
                  <a:pt x="3097" y="425"/>
                </a:cubicBezTo>
                <a:cubicBezTo>
                  <a:pt x="3095" y="408"/>
                  <a:pt x="3131" y="405"/>
                  <a:pt x="3121" y="388"/>
                </a:cubicBezTo>
                <a:cubicBezTo>
                  <a:pt x="3123" y="395"/>
                  <a:pt x="3097" y="382"/>
                  <a:pt x="3099" y="370"/>
                </a:cubicBezTo>
                <a:cubicBezTo>
                  <a:pt x="3072" y="372"/>
                  <a:pt x="3035" y="371"/>
                  <a:pt x="3013" y="383"/>
                </a:cubicBezTo>
                <a:cubicBezTo>
                  <a:pt x="3023" y="382"/>
                  <a:pt x="3026" y="392"/>
                  <a:pt x="3013" y="389"/>
                </a:cubicBezTo>
                <a:close/>
                <a:moveTo>
                  <a:pt x="852" y="798"/>
                </a:moveTo>
                <a:cubicBezTo>
                  <a:pt x="852" y="799"/>
                  <a:pt x="854" y="801"/>
                  <a:pt x="855" y="798"/>
                </a:cubicBezTo>
                <a:cubicBezTo>
                  <a:pt x="849" y="795"/>
                  <a:pt x="847" y="789"/>
                  <a:pt x="836" y="792"/>
                </a:cubicBezTo>
                <a:cubicBezTo>
                  <a:pt x="837" y="797"/>
                  <a:pt x="833" y="799"/>
                  <a:pt x="827" y="798"/>
                </a:cubicBezTo>
                <a:cubicBezTo>
                  <a:pt x="827" y="813"/>
                  <a:pt x="827" y="813"/>
                  <a:pt x="827" y="813"/>
                </a:cubicBezTo>
                <a:cubicBezTo>
                  <a:pt x="845" y="818"/>
                  <a:pt x="838" y="798"/>
                  <a:pt x="852" y="798"/>
                </a:cubicBezTo>
                <a:close/>
                <a:moveTo>
                  <a:pt x="3787" y="1048"/>
                </a:moveTo>
                <a:cubicBezTo>
                  <a:pt x="3772" y="1048"/>
                  <a:pt x="3782" y="1031"/>
                  <a:pt x="3766" y="1027"/>
                </a:cubicBezTo>
                <a:cubicBezTo>
                  <a:pt x="3765" y="1029"/>
                  <a:pt x="3758" y="1039"/>
                  <a:pt x="3766" y="1039"/>
                </a:cubicBezTo>
                <a:cubicBezTo>
                  <a:pt x="3766" y="1037"/>
                  <a:pt x="3766" y="1033"/>
                  <a:pt x="3769" y="1033"/>
                </a:cubicBezTo>
                <a:cubicBezTo>
                  <a:pt x="3772" y="1041"/>
                  <a:pt x="3776" y="1049"/>
                  <a:pt x="3778" y="1058"/>
                </a:cubicBezTo>
                <a:cubicBezTo>
                  <a:pt x="3774" y="1053"/>
                  <a:pt x="3768" y="1055"/>
                  <a:pt x="3769" y="1064"/>
                </a:cubicBezTo>
                <a:cubicBezTo>
                  <a:pt x="3777" y="1062"/>
                  <a:pt x="3780" y="1065"/>
                  <a:pt x="3778" y="1073"/>
                </a:cubicBezTo>
                <a:cubicBezTo>
                  <a:pt x="3798" y="1065"/>
                  <a:pt x="3792" y="1080"/>
                  <a:pt x="3806" y="1085"/>
                </a:cubicBezTo>
                <a:cubicBezTo>
                  <a:pt x="3804" y="1070"/>
                  <a:pt x="3778" y="1066"/>
                  <a:pt x="3787" y="1048"/>
                </a:cubicBezTo>
                <a:close/>
                <a:moveTo>
                  <a:pt x="2337" y="1234"/>
                </a:moveTo>
                <a:cubicBezTo>
                  <a:pt x="2333" y="1218"/>
                  <a:pt x="2320" y="1232"/>
                  <a:pt x="2312" y="1222"/>
                </a:cubicBezTo>
                <a:cubicBezTo>
                  <a:pt x="2313" y="1227"/>
                  <a:pt x="2312" y="1231"/>
                  <a:pt x="2309" y="1234"/>
                </a:cubicBezTo>
                <a:cubicBezTo>
                  <a:pt x="2328" y="1234"/>
                  <a:pt x="2341" y="1237"/>
                  <a:pt x="2352" y="1234"/>
                </a:cubicBezTo>
                <a:cubicBezTo>
                  <a:pt x="2348" y="1232"/>
                  <a:pt x="2344" y="1229"/>
                  <a:pt x="2340" y="1228"/>
                </a:cubicBezTo>
                <a:cubicBezTo>
                  <a:pt x="2339" y="1230"/>
                  <a:pt x="2340" y="1234"/>
                  <a:pt x="2337" y="1234"/>
                </a:cubicBezTo>
                <a:close/>
                <a:moveTo>
                  <a:pt x="1890" y="1251"/>
                </a:moveTo>
                <a:cubicBezTo>
                  <a:pt x="1874" y="1246"/>
                  <a:pt x="1880" y="1262"/>
                  <a:pt x="1868" y="1261"/>
                </a:cubicBezTo>
                <a:cubicBezTo>
                  <a:pt x="1865" y="1260"/>
                  <a:pt x="1864" y="1257"/>
                  <a:pt x="1862" y="1255"/>
                </a:cubicBezTo>
                <a:cubicBezTo>
                  <a:pt x="1863" y="1250"/>
                  <a:pt x="1867" y="1249"/>
                  <a:pt x="1868" y="1245"/>
                </a:cubicBezTo>
                <a:cubicBezTo>
                  <a:pt x="1854" y="1258"/>
                  <a:pt x="1841" y="1248"/>
                  <a:pt x="1822" y="1249"/>
                </a:cubicBezTo>
                <a:cubicBezTo>
                  <a:pt x="1823" y="1270"/>
                  <a:pt x="1803" y="1252"/>
                  <a:pt x="1795" y="1265"/>
                </a:cubicBezTo>
                <a:cubicBezTo>
                  <a:pt x="1794" y="1259"/>
                  <a:pt x="1808" y="1252"/>
                  <a:pt x="1798" y="1246"/>
                </a:cubicBezTo>
                <a:cubicBezTo>
                  <a:pt x="1795" y="1248"/>
                  <a:pt x="1787" y="1259"/>
                  <a:pt x="1786" y="1252"/>
                </a:cubicBezTo>
                <a:cubicBezTo>
                  <a:pt x="1786" y="1248"/>
                  <a:pt x="1791" y="1250"/>
                  <a:pt x="1792" y="1246"/>
                </a:cubicBezTo>
                <a:cubicBezTo>
                  <a:pt x="1780" y="1251"/>
                  <a:pt x="1791" y="1233"/>
                  <a:pt x="1779" y="1237"/>
                </a:cubicBezTo>
                <a:cubicBezTo>
                  <a:pt x="1779" y="1242"/>
                  <a:pt x="1779" y="1247"/>
                  <a:pt x="1779" y="1253"/>
                </a:cubicBezTo>
                <a:cubicBezTo>
                  <a:pt x="1769" y="1249"/>
                  <a:pt x="1758" y="1257"/>
                  <a:pt x="1752" y="1244"/>
                </a:cubicBezTo>
                <a:cubicBezTo>
                  <a:pt x="1751" y="1246"/>
                  <a:pt x="1749" y="1247"/>
                  <a:pt x="1746" y="1247"/>
                </a:cubicBezTo>
                <a:cubicBezTo>
                  <a:pt x="1746" y="1268"/>
                  <a:pt x="1756" y="1244"/>
                  <a:pt x="1755" y="1262"/>
                </a:cubicBezTo>
                <a:cubicBezTo>
                  <a:pt x="1761" y="1263"/>
                  <a:pt x="1761" y="1258"/>
                  <a:pt x="1764" y="1256"/>
                </a:cubicBezTo>
                <a:cubicBezTo>
                  <a:pt x="1765" y="1270"/>
                  <a:pt x="1768" y="1260"/>
                  <a:pt x="1779" y="1256"/>
                </a:cubicBezTo>
                <a:cubicBezTo>
                  <a:pt x="1788" y="1260"/>
                  <a:pt x="1791" y="1269"/>
                  <a:pt x="1798" y="1274"/>
                </a:cubicBezTo>
                <a:cubicBezTo>
                  <a:pt x="1798" y="1270"/>
                  <a:pt x="1799" y="1267"/>
                  <a:pt x="1804" y="1268"/>
                </a:cubicBezTo>
                <a:cubicBezTo>
                  <a:pt x="1805" y="1272"/>
                  <a:pt x="1803" y="1279"/>
                  <a:pt x="1807" y="1280"/>
                </a:cubicBezTo>
                <a:cubicBezTo>
                  <a:pt x="1811" y="1274"/>
                  <a:pt x="1818" y="1270"/>
                  <a:pt x="1826" y="1267"/>
                </a:cubicBezTo>
                <a:cubicBezTo>
                  <a:pt x="1827" y="1272"/>
                  <a:pt x="1830" y="1275"/>
                  <a:pt x="1832" y="1280"/>
                </a:cubicBezTo>
                <a:cubicBezTo>
                  <a:pt x="1841" y="1282"/>
                  <a:pt x="1838" y="1271"/>
                  <a:pt x="1847" y="1273"/>
                </a:cubicBezTo>
                <a:cubicBezTo>
                  <a:pt x="1848" y="1280"/>
                  <a:pt x="1838" y="1277"/>
                  <a:pt x="1838" y="1283"/>
                </a:cubicBezTo>
                <a:cubicBezTo>
                  <a:pt x="1861" y="1279"/>
                  <a:pt x="1867" y="1270"/>
                  <a:pt x="1887" y="1282"/>
                </a:cubicBezTo>
                <a:cubicBezTo>
                  <a:pt x="1898" y="1271"/>
                  <a:pt x="1885" y="1263"/>
                  <a:pt x="1890" y="1251"/>
                </a:cubicBezTo>
                <a:close/>
                <a:moveTo>
                  <a:pt x="1997" y="1281"/>
                </a:moveTo>
                <a:cubicBezTo>
                  <a:pt x="1989" y="1277"/>
                  <a:pt x="1992" y="1264"/>
                  <a:pt x="2000" y="1271"/>
                </a:cubicBezTo>
                <a:cubicBezTo>
                  <a:pt x="2002" y="1264"/>
                  <a:pt x="1990" y="1253"/>
                  <a:pt x="1988" y="1259"/>
                </a:cubicBezTo>
                <a:cubicBezTo>
                  <a:pt x="1993" y="1266"/>
                  <a:pt x="1978" y="1278"/>
                  <a:pt x="1979" y="1290"/>
                </a:cubicBezTo>
                <a:cubicBezTo>
                  <a:pt x="1989" y="1293"/>
                  <a:pt x="1988" y="1285"/>
                  <a:pt x="1994" y="1284"/>
                </a:cubicBezTo>
                <a:cubicBezTo>
                  <a:pt x="1995" y="1288"/>
                  <a:pt x="1998" y="1288"/>
                  <a:pt x="1997" y="1293"/>
                </a:cubicBezTo>
                <a:cubicBezTo>
                  <a:pt x="1994" y="1293"/>
                  <a:pt x="1990" y="1288"/>
                  <a:pt x="1988" y="1293"/>
                </a:cubicBezTo>
                <a:cubicBezTo>
                  <a:pt x="1995" y="1300"/>
                  <a:pt x="2000" y="1289"/>
                  <a:pt x="2007" y="1296"/>
                </a:cubicBezTo>
                <a:cubicBezTo>
                  <a:pt x="2003" y="1286"/>
                  <a:pt x="2011" y="1288"/>
                  <a:pt x="2013" y="1284"/>
                </a:cubicBezTo>
                <a:cubicBezTo>
                  <a:pt x="2008" y="1283"/>
                  <a:pt x="2010" y="1277"/>
                  <a:pt x="2013" y="1274"/>
                </a:cubicBezTo>
                <a:cubicBezTo>
                  <a:pt x="1999" y="1273"/>
                  <a:pt x="1999" y="1277"/>
                  <a:pt x="1997" y="1281"/>
                </a:cubicBezTo>
                <a:close/>
                <a:moveTo>
                  <a:pt x="2798" y="1339"/>
                </a:moveTo>
                <a:cubicBezTo>
                  <a:pt x="2810" y="1334"/>
                  <a:pt x="2815" y="1324"/>
                  <a:pt x="2825" y="1317"/>
                </a:cubicBezTo>
                <a:cubicBezTo>
                  <a:pt x="2815" y="1305"/>
                  <a:pt x="2802" y="1332"/>
                  <a:pt x="2794" y="1317"/>
                </a:cubicBezTo>
                <a:cubicBezTo>
                  <a:pt x="2799" y="1322"/>
                  <a:pt x="2804" y="1320"/>
                  <a:pt x="2804" y="1311"/>
                </a:cubicBezTo>
                <a:cubicBezTo>
                  <a:pt x="2794" y="1312"/>
                  <a:pt x="2789" y="1308"/>
                  <a:pt x="2782" y="1305"/>
                </a:cubicBezTo>
                <a:cubicBezTo>
                  <a:pt x="2781" y="1308"/>
                  <a:pt x="2782" y="1311"/>
                  <a:pt x="2779" y="1311"/>
                </a:cubicBezTo>
                <a:cubicBezTo>
                  <a:pt x="2778" y="1309"/>
                  <a:pt x="2779" y="1305"/>
                  <a:pt x="2776" y="1305"/>
                </a:cubicBezTo>
                <a:cubicBezTo>
                  <a:pt x="2780" y="1313"/>
                  <a:pt x="2769" y="1320"/>
                  <a:pt x="2776" y="1321"/>
                </a:cubicBezTo>
                <a:cubicBezTo>
                  <a:pt x="2782" y="1315"/>
                  <a:pt x="2783" y="1343"/>
                  <a:pt x="2798" y="1339"/>
                </a:cubicBezTo>
                <a:close/>
                <a:moveTo>
                  <a:pt x="2792" y="1351"/>
                </a:moveTo>
                <a:cubicBezTo>
                  <a:pt x="2790" y="1365"/>
                  <a:pt x="2792" y="1373"/>
                  <a:pt x="2804" y="1363"/>
                </a:cubicBezTo>
                <a:cubicBezTo>
                  <a:pt x="2800" y="1387"/>
                  <a:pt x="2842" y="1395"/>
                  <a:pt x="2860" y="1384"/>
                </a:cubicBezTo>
                <a:cubicBezTo>
                  <a:pt x="2835" y="1369"/>
                  <a:pt x="2811" y="1372"/>
                  <a:pt x="2792" y="1351"/>
                </a:cubicBezTo>
                <a:close/>
                <a:moveTo>
                  <a:pt x="3125" y="1513"/>
                </a:moveTo>
                <a:cubicBezTo>
                  <a:pt x="3124" y="1507"/>
                  <a:pt x="3103" y="1497"/>
                  <a:pt x="3109" y="1504"/>
                </a:cubicBezTo>
                <a:cubicBezTo>
                  <a:pt x="3119" y="1512"/>
                  <a:pt x="3134" y="1523"/>
                  <a:pt x="3143" y="1515"/>
                </a:cubicBezTo>
                <a:cubicBezTo>
                  <a:pt x="3132" y="1513"/>
                  <a:pt x="3126" y="1500"/>
                  <a:pt x="3125" y="1513"/>
                </a:cubicBezTo>
                <a:close/>
                <a:moveTo>
                  <a:pt x="3109" y="1522"/>
                </a:moveTo>
                <a:cubicBezTo>
                  <a:pt x="3112" y="1540"/>
                  <a:pt x="3125" y="1527"/>
                  <a:pt x="3131" y="1540"/>
                </a:cubicBezTo>
                <a:cubicBezTo>
                  <a:pt x="3132" y="1535"/>
                  <a:pt x="3138" y="1538"/>
                  <a:pt x="3140" y="1540"/>
                </a:cubicBezTo>
                <a:cubicBezTo>
                  <a:pt x="3135" y="1529"/>
                  <a:pt x="3116" y="1532"/>
                  <a:pt x="3109" y="1522"/>
                </a:cubicBezTo>
                <a:close/>
                <a:moveTo>
                  <a:pt x="3235" y="1551"/>
                </a:moveTo>
                <a:cubicBezTo>
                  <a:pt x="3235" y="1565"/>
                  <a:pt x="3225" y="1546"/>
                  <a:pt x="3223" y="1542"/>
                </a:cubicBezTo>
                <a:cubicBezTo>
                  <a:pt x="3192" y="1561"/>
                  <a:pt x="3178" y="1518"/>
                  <a:pt x="3162" y="1528"/>
                </a:cubicBezTo>
                <a:cubicBezTo>
                  <a:pt x="3186" y="1533"/>
                  <a:pt x="3187" y="1563"/>
                  <a:pt x="3211" y="1570"/>
                </a:cubicBezTo>
                <a:cubicBezTo>
                  <a:pt x="3212" y="1565"/>
                  <a:pt x="3206" y="1562"/>
                  <a:pt x="3211" y="1561"/>
                </a:cubicBezTo>
                <a:cubicBezTo>
                  <a:pt x="3221" y="1563"/>
                  <a:pt x="3228" y="1567"/>
                  <a:pt x="3226" y="1573"/>
                </a:cubicBezTo>
                <a:cubicBezTo>
                  <a:pt x="3229" y="1558"/>
                  <a:pt x="3242" y="1570"/>
                  <a:pt x="3248" y="1563"/>
                </a:cubicBezTo>
                <a:cubicBezTo>
                  <a:pt x="3240" y="1563"/>
                  <a:pt x="3243" y="1551"/>
                  <a:pt x="3235" y="1551"/>
                </a:cubicBezTo>
                <a:close/>
                <a:moveTo>
                  <a:pt x="3390" y="1626"/>
                </a:moveTo>
                <a:cubicBezTo>
                  <a:pt x="3379" y="1608"/>
                  <a:pt x="3353" y="1612"/>
                  <a:pt x="3337" y="1605"/>
                </a:cubicBezTo>
                <a:cubicBezTo>
                  <a:pt x="3336" y="1604"/>
                  <a:pt x="3335" y="1596"/>
                  <a:pt x="3334" y="1596"/>
                </a:cubicBezTo>
                <a:cubicBezTo>
                  <a:pt x="3318" y="1589"/>
                  <a:pt x="3301" y="1586"/>
                  <a:pt x="3285" y="1584"/>
                </a:cubicBezTo>
                <a:cubicBezTo>
                  <a:pt x="3280" y="1571"/>
                  <a:pt x="3258" y="1564"/>
                  <a:pt x="3251" y="1572"/>
                </a:cubicBezTo>
                <a:cubicBezTo>
                  <a:pt x="3266" y="1577"/>
                  <a:pt x="3277" y="1587"/>
                  <a:pt x="3282" y="1603"/>
                </a:cubicBezTo>
                <a:cubicBezTo>
                  <a:pt x="3261" y="1595"/>
                  <a:pt x="3265" y="1591"/>
                  <a:pt x="3251" y="1582"/>
                </a:cubicBezTo>
                <a:cubicBezTo>
                  <a:pt x="3250" y="1601"/>
                  <a:pt x="3270" y="1598"/>
                  <a:pt x="3276" y="1609"/>
                </a:cubicBezTo>
                <a:cubicBezTo>
                  <a:pt x="3285" y="1608"/>
                  <a:pt x="3287" y="1599"/>
                  <a:pt x="3300" y="1603"/>
                </a:cubicBezTo>
                <a:cubicBezTo>
                  <a:pt x="3301" y="1607"/>
                  <a:pt x="3299" y="1614"/>
                  <a:pt x="3304" y="1615"/>
                </a:cubicBezTo>
                <a:cubicBezTo>
                  <a:pt x="3310" y="1599"/>
                  <a:pt x="3327" y="1625"/>
                  <a:pt x="3334" y="1608"/>
                </a:cubicBezTo>
                <a:cubicBezTo>
                  <a:pt x="3340" y="1630"/>
                  <a:pt x="3380" y="1620"/>
                  <a:pt x="3380" y="1638"/>
                </a:cubicBezTo>
                <a:cubicBezTo>
                  <a:pt x="3386" y="1639"/>
                  <a:pt x="3386" y="1634"/>
                  <a:pt x="3390" y="1632"/>
                </a:cubicBezTo>
                <a:cubicBezTo>
                  <a:pt x="3393" y="1640"/>
                  <a:pt x="3398" y="1643"/>
                  <a:pt x="3402" y="1635"/>
                </a:cubicBezTo>
                <a:cubicBezTo>
                  <a:pt x="3410" y="1647"/>
                  <a:pt x="3406" y="1640"/>
                  <a:pt x="3414" y="1650"/>
                </a:cubicBezTo>
                <a:cubicBezTo>
                  <a:pt x="3414" y="1640"/>
                  <a:pt x="3433" y="1648"/>
                  <a:pt x="3433" y="1638"/>
                </a:cubicBezTo>
                <a:cubicBezTo>
                  <a:pt x="3415" y="1639"/>
                  <a:pt x="3406" y="1617"/>
                  <a:pt x="3390" y="1626"/>
                </a:cubicBezTo>
                <a:close/>
                <a:moveTo>
                  <a:pt x="2016" y="1274"/>
                </a:moveTo>
                <a:cubicBezTo>
                  <a:pt x="2016" y="1283"/>
                  <a:pt x="2021" y="1287"/>
                  <a:pt x="2028" y="1289"/>
                </a:cubicBezTo>
                <a:cubicBezTo>
                  <a:pt x="2031" y="1284"/>
                  <a:pt x="2032" y="1275"/>
                  <a:pt x="2034" y="1268"/>
                </a:cubicBezTo>
                <a:cubicBezTo>
                  <a:pt x="2024" y="1267"/>
                  <a:pt x="2027" y="1277"/>
                  <a:pt x="2016" y="1274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15" name="图片 14" descr="建筑的摆设布局&#10;&#10;中度可信度描述已自动生成">
            <a:extLst>
              <a:ext uri="{FF2B5EF4-FFF2-40B4-BE49-F238E27FC236}">
                <a16:creationId xmlns:a16="http://schemas.microsoft.com/office/drawing/2014/main" id="{9CE47EC2-0000-4F2D-9778-F1332D439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067" y="4622573"/>
            <a:ext cx="6366324" cy="15470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5C0AEF-3DAF-422B-843A-5908892DF2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12" t="59658" r="2809" b="1411"/>
          <a:stretch/>
        </p:blipFill>
        <p:spPr>
          <a:xfrm rot="240000">
            <a:off x="-19016" y="5061007"/>
            <a:ext cx="12244070" cy="2221046"/>
          </a:xfrm>
          <a:custGeom>
            <a:avLst/>
            <a:gdLst>
              <a:gd name="connsiteX0" fmla="*/ 0 w 12244070"/>
              <a:gd name="connsiteY0" fmla="*/ 0 h 2221046"/>
              <a:gd name="connsiteX1" fmla="*/ 12148230 w 12244070"/>
              <a:gd name="connsiteY1" fmla="*/ 0 h 2221046"/>
              <a:gd name="connsiteX2" fmla="*/ 12244070 w 12244070"/>
              <a:gd name="connsiteY2" fmla="*/ 1370575 h 2221046"/>
              <a:gd name="connsiteX3" fmla="*/ 81769 w 12244070"/>
              <a:gd name="connsiteY3" fmla="*/ 2221046 h 2221046"/>
              <a:gd name="connsiteX4" fmla="*/ 0 w 12244070"/>
              <a:gd name="connsiteY4" fmla="*/ 1051697 h 222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070" h="2221046">
                <a:moveTo>
                  <a:pt x="0" y="0"/>
                </a:moveTo>
                <a:lnTo>
                  <a:pt x="12148230" y="0"/>
                </a:lnTo>
                <a:lnTo>
                  <a:pt x="12244070" y="1370575"/>
                </a:lnTo>
                <a:lnTo>
                  <a:pt x="81769" y="2221046"/>
                </a:lnTo>
                <a:lnTo>
                  <a:pt x="0" y="1051697"/>
                </a:lnTo>
                <a:close/>
              </a:path>
            </a:pathLst>
          </a:custGeom>
        </p:spPr>
      </p:pic>
      <p:pic>
        <p:nvPicPr>
          <p:cNvPr id="13" name="图片 12" descr="5">
            <a:extLst>
              <a:ext uri="{FF2B5EF4-FFF2-40B4-BE49-F238E27FC236}">
                <a16:creationId xmlns:a16="http://schemas.microsoft.com/office/drawing/2014/main" id="{8F8CAADB-CF8A-45BD-86F5-55860FDA8C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7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7" t="27458" r="32363" b="16332"/>
          <a:stretch/>
        </p:blipFill>
        <p:spPr>
          <a:xfrm>
            <a:off x="-13771" y="-744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9DA392-E876-4AA2-9943-BC035A145D94}"/>
              </a:ext>
            </a:extLst>
          </p:cNvPr>
          <p:cNvSpPr txBox="1"/>
          <p:nvPr/>
        </p:nvSpPr>
        <p:spPr>
          <a:xfrm>
            <a:off x="4317926" y="2569722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50800" prst="angle"/>
            </a:sp3d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gradFill>
                  <a:gsLst>
                    <a:gs pos="0">
                      <a:prstClr val="white"/>
                    </a:gs>
                    <a:gs pos="100000">
                      <a:srgbClr val="FAD77E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</a:rPr>
              <a:t>实践总结</a:t>
            </a:r>
          </a:p>
        </p:txBody>
      </p:sp>
      <p:pic>
        <p:nvPicPr>
          <p:cNvPr id="3" name="图片 2" descr="手里拿着伞&#10;&#10;低可信度描述已自动生成">
            <a:extLst>
              <a:ext uri="{FF2B5EF4-FFF2-40B4-BE49-F238E27FC236}">
                <a16:creationId xmlns:a16="http://schemas.microsoft.com/office/drawing/2014/main" id="{087B16C4-4559-4CBC-A945-9AB49D1893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629" y="1624867"/>
            <a:ext cx="1473200" cy="8529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D426D43-D5CA-4C1C-8318-088639C7BE4B}"/>
              </a:ext>
            </a:extLst>
          </p:cNvPr>
          <p:cNvSpPr txBox="1"/>
          <p:nvPr/>
        </p:nvSpPr>
        <p:spPr>
          <a:xfrm>
            <a:off x="5359400" y="1852944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AD77E">
                    <a:lumMod val="60000"/>
                    <a:lumOff val="40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AD77E">
                  <a:lumMod val="60000"/>
                  <a:lumOff val="40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0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8">
            <a:extLst>
              <a:ext uri="{FF2B5EF4-FFF2-40B4-BE49-F238E27FC236}">
                <a16:creationId xmlns:a16="http://schemas.microsoft.com/office/drawing/2014/main" id="{DA0FE6BA-D8A6-448B-B033-0E27B8C3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360" y="-33606"/>
            <a:ext cx="122032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1807">
            <a:extLst>
              <a:ext uri="{FF2B5EF4-FFF2-40B4-BE49-F238E27FC236}">
                <a16:creationId xmlns:a16="http://schemas.microsoft.com/office/drawing/2014/main" id="{14854A91-B8FD-40A5-8047-BD96807C1666}"/>
              </a:ext>
            </a:extLst>
          </p:cNvPr>
          <p:cNvSpPr>
            <a:spLocks noEditPoints="1"/>
          </p:cNvSpPr>
          <p:nvPr/>
        </p:nvSpPr>
        <p:spPr bwMode="auto">
          <a:xfrm rot="19690862">
            <a:off x="-194915" y="962590"/>
            <a:ext cx="11158206" cy="4956258"/>
          </a:xfrm>
          <a:custGeom>
            <a:avLst/>
            <a:gdLst>
              <a:gd name="T0" fmla="*/ 876 w 3806"/>
              <a:gd name="T1" fmla="*/ 292 h 1688"/>
              <a:gd name="T2" fmla="*/ 831 w 3806"/>
              <a:gd name="T3" fmla="*/ 562 h 1688"/>
              <a:gd name="T4" fmla="*/ 507 w 3806"/>
              <a:gd name="T5" fmla="*/ 624 h 1688"/>
              <a:gd name="T6" fmla="*/ 511 w 3806"/>
              <a:gd name="T7" fmla="*/ 982 h 1688"/>
              <a:gd name="T8" fmla="*/ 815 w 3806"/>
              <a:gd name="T9" fmla="*/ 829 h 1688"/>
              <a:gd name="T10" fmla="*/ 1052 w 3806"/>
              <a:gd name="T11" fmla="*/ 847 h 1688"/>
              <a:gd name="T12" fmla="*/ 96 w 3806"/>
              <a:gd name="T13" fmla="*/ 1125 h 1688"/>
              <a:gd name="T14" fmla="*/ 2226 w 3806"/>
              <a:gd name="T15" fmla="*/ 1168 h 1688"/>
              <a:gd name="T16" fmla="*/ 2242 w 3806"/>
              <a:gd name="T17" fmla="*/ 1229 h 1688"/>
              <a:gd name="T18" fmla="*/ 2690 w 3806"/>
              <a:gd name="T19" fmla="*/ 1291 h 1688"/>
              <a:gd name="T20" fmla="*/ 2903 w 3806"/>
              <a:gd name="T21" fmla="*/ 1448 h 1688"/>
              <a:gd name="T22" fmla="*/ 637 w 3806"/>
              <a:gd name="T23" fmla="*/ 1330 h 1688"/>
              <a:gd name="T24" fmla="*/ 3182 w 3806"/>
              <a:gd name="T25" fmla="*/ 1196 h 1688"/>
              <a:gd name="T26" fmla="*/ 3212 w 3806"/>
              <a:gd name="T27" fmla="*/ 1135 h 1688"/>
              <a:gd name="T28" fmla="*/ 3470 w 3806"/>
              <a:gd name="T29" fmla="*/ 1165 h 1688"/>
              <a:gd name="T30" fmla="*/ 3687 w 3806"/>
              <a:gd name="T31" fmla="*/ 1160 h 1688"/>
              <a:gd name="T32" fmla="*/ 3713 w 3806"/>
              <a:gd name="T33" fmla="*/ 970 h 1688"/>
              <a:gd name="T34" fmla="*/ 3526 w 3806"/>
              <a:gd name="T35" fmla="*/ 681 h 1688"/>
              <a:gd name="T36" fmla="*/ 2863 w 3806"/>
              <a:gd name="T37" fmla="*/ 382 h 1688"/>
              <a:gd name="T38" fmla="*/ 2291 w 3806"/>
              <a:gd name="T39" fmla="*/ 183 h 1688"/>
              <a:gd name="T40" fmla="*/ 1315 w 3806"/>
              <a:gd name="T41" fmla="*/ 97 h 1688"/>
              <a:gd name="T42" fmla="*/ 904 w 3806"/>
              <a:gd name="T43" fmla="*/ 307 h 1688"/>
              <a:gd name="T44" fmla="*/ 587 w 3806"/>
              <a:gd name="T45" fmla="*/ 393 h 1688"/>
              <a:gd name="T46" fmla="*/ 679 w 3806"/>
              <a:gd name="T47" fmla="*/ 677 h 1688"/>
              <a:gd name="T48" fmla="*/ 751 w 3806"/>
              <a:gd name="T49" fmla="*/ 526 h 1688"/>
              <a:gd name="T50" fmla="*/ 1018 w 3806"/>
              <a:gd name="T51" fmla="*/ 642 h 1688"/>
              <a:gd name="T52" fmla="*/ 945 w 3806"/>
              <a:gd name="T53" fmla="*/ 677 h 1688"/>
              <a:gd name="T54" fmla="*/ 889 w 3806"/>
              <a:gd name="T55" fmla="*/ 803 h 1688"/>
              <a:gd name="T56" fmla="*/ 1079 w 3806"/>
              <a:gd name="T57" fmla="*/ 853 h 1688"/>
              <a:gd name="T58" fmla="*/ 581 w 3806"/>
              <a:gd name="T59" fmla="*/ 985 h 1688"/>
              <a:gd name="T60" fmla="*/ 69 w 3806"/>
              <a:gd name="T61" fmla="*/ 1205 h 1688"/>
              <a:gd name="T62" fmla="*/ 284 w 3806"/>
              <a:gd name="T63" fmla="*/ 1252 h 1688"/>
              <a:gd name="T64" fmla="*/ 544 w 3806"/>
              <a:gd name="T65" fmla="*/ 1190 h 1688"/>
              <a:gd name="T66" fmla="*/ 649 w 3806"/>
              <a:gd name="T67" fmla="*/ 1278 h 1688"/>
              <a:gd name="T68" fmla="*/ 778 w 3806"/>
              <a:gd name="T69" fmla="*/ 1313 h 1688"/>
              <a:gd name="T70" fmla="*/ 1005 w 3806"/>
              <a:gd name="T71" fmla="*/ 1283 h 1688"/>
              <a:gd name="T72" fmla="*/ 1341 w 3806"/>
              <a:gd name="T73" fmla="*/ 1267 h 1688"/>
              <a:gd name="T74" fmla="*/ 1669 w 3806"/>
              <a:gd name="T75" fmla="*/ 1272 h 1688"/>
              <a:gd name="T76" fmla="*/ 2092 w 3806"/>
              <a:gd name="T77" fmla="*/ 1267 h 1688"/>
              <a:gd name="T78" fmla="*/ 2259 w 3806"/>
              <a:gd name="T79" fmla="*/ 1094 h 1688"/>
              <a:gd name="T80" fmla="*/ 2676 w 3806"/>
              <a:gd name="T81" fmla="*/ 1120 h 1688"/>
              <a:gd name="T82" fmla="*/ 3082 w 3806"/>
              <a:gd name="T83" fmla="*/ 1289 h 1688"/>
              <a:gd name="T84" fmla="*/ 2961 w 3806"/>
              <a:gd name="T85" fmla="*/ 1426 h 1688"/>
              <a:gd name="T86" fmla="*/ 3500 w 3806"/>
              <a:gd name="T87" fmla="*/ 1612 h 1688"/>
              <a:gd name="T88" fmla="*/ 3560 w 3806"/>
              <a:gd name="T89" fmla="*/ 1495 h 1688"/>
              <a:gd name="T90" fmla="*/ 3682 w 3806"/>
              <a:gd name="T91" fmla="*/ 1497 h 1688"/>
              <a:gd name="T92" fmla="*/ 856 w 3806"/>
              <a:gd name="T93" fmla="*/ 353 h 1688"/>
              <a:gd name="T94" fmla="*/ 691 w 3806"/>
              <a:gd name="T95" fmla="*/ 1176 h 1688"/>
              <a:gd name="T96" fmla="*/ 739 w 3806"/>
              <a:gd name="T97" fmla="*/ 1139 h 1688"/>
              <a:gd name="T98" fmla="*/ 1053 w 3806"/>
              <a:gd name="T99" fmla="*/ 1246 h 1688"/>
              <a:gd name="T100" fmla="*/ 1327 w 3806"/>
              <a:gd name="T101" fmla="*/ 844 h 1688"/>
              <a:gd name="T102" fmla="*/ 1519 w 3806"/>
              <a:gd name="T103" fmla="*/ 1234 h 1688"/>
              <a:gd name="T104" fmla="*/ 1853 w 3806"/>
              <a:gd name="T105" fmla="*/ 1215 h 1688"/>
              <a:gd name="T106" fmla="*/ 2681 w 3806"/>
              <a:gd name="T107" fmla="*/ 1028 h 1688"/>
              <a:gd name="T108" fmla="*/ 2930 w 3806"/>
              <a:gd name="T109" fmla="*/ 1074 h 1688"/>
              <a:gd name="T110" fmla="*/ 3017 w 3806"/>
              <a:gd name="T111" fmla="*/ 426 h 1688"/>
              <a:gd name="T112" fmla="*/ 2337 w 3806"/>
              <a:gd name="T113" fmla="*/ 1234 h 1688"/>
              <a:gd name="T114" fmla="*/ 1798 w 3806"/>
              <a:gd name="T115" fmla="*/ 1274 h 1688"/>
              <a:gd name="T116" fmla="*/ 2794 w 3806"/>
              <a:gd name="T117" fmla="*/ 1317 h 1688"/>
              <a:gd name="T118" fmla="*/ 3211 w 3806"/>
              <a:gd name="T119" fmla="*/ 1570 h 1688"/>
              <a:gd name="T120" fmla="*/ 2016 w 3806"/>
              <a:gd name="T121" fmla="*/ 1274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06" h="1688">
                <a:moveTo>
                  <a:pt x="1382" y="7"/>
                </a:moveTo>
                <a:cubicBezTo>
                  <a:pt x="1383" y="9"/>
                  <a:pt x="1384" y="10"/>
                  <a:pt x="1388" y="10"/>
                </a:cubicBezTo>
                <a:cubicBezTo>
                  <a:pt x="1391" y="0"/>
                  <a:pt x="1378" y="5"/>
                  <a:pt x="1373" y="4"/>
                </a:cubicBezTo>
                <a:cubicBezTo>
                  <a:pt x="1373" y="10"/>
                  <a:pt x="1373" y="10"/>
                  <a:pt x="1373" y="10"/>
                </a:cubicBezTo>
                <a:cubicBezTo>
                  <a:pt x="1376" y="10"/>
                  <a:pt x="1376" y="13"/>
                  <a:pt x="1379" y="13"/>
                </a:cubicBezTo>
                <a:cubicBezTo>
                  <a:pt x="1380" y="11"/>
                  <a:pt x="1379" y="7"/>
                  <a:pt x="1382" y="7"/>
                </a:cubicBezTo>
                <a:close/>
                <a:moveTo>
                  <a:pt x="1269" y="60"/>
                </a:moveTo>
                <a:cubicBezTo>
                  <a:pt x="1269" y="58"/>
                  <a:pt x="1269" y="57"/>
                  <a:pt x="1272" y="57"/>
                </a:cubicBezTo>
                <a:cubicBezTo>
                  <a:pt x="1273" y="61"/>
                  <a:pt x="1273" y="65"/>
                  <a:pt x="1278" y="63"/>
                </a:cubicBezTo>
                <a:cubicBezTo>
                  <a:pt x="1282" y="54"/>
                  <a:pt x="1273" y="56"/>
                  <a:pt x="1272" y="51"/>
                </a:cubicBezTo>
                <a:cubicBezTo>
                  <a:pt x="1274" y="51"/>
                  <a:pt x="1276" y="51"/>
                  <a:pt x="1275" y="48"/>
                </a:cubicBezTo>
                <a:cubicBezTo>
                  <a:pt x="1267" y="45"/>
                  <a:pt x="1262" y="59"/>
                  <a:pt x="1269" y="60"/>
                </a:cubicBezTo>
                <a:close/>
                <a:moveTo>
                  <a:pt x="1269" y="76"/>
                </a:moveTo>
                <a:cubicBezTo>
                  <a:pt x="1270" y="71"/>
                  <a:pt x="1276" y="73"/>
                  <a:pt x="1278" y="76"/>
                </a:cubicBezTo>
                <a:cubicBezTo>
                  <a:pt x="1282" y="63"/>
                  <a:pt x="1270" y="68"/>
                  <a:pt x="1266" y="63"/>
                </a:cubicBezTo>
                <a:cubicBezTo>
                  <a:pt x="1267" y="68"/>
                  <a:pt x="1265" y="75"/>
                  <a:pt x="1269" y="76"/>
                </a:cubicBezTo>
                <a:close/>
                <a:moveTo>
                  <a:pt x="744" y="260"/>
                </a:moveTo>
                <a:cubicBezTo>
                  <a:pt x="737" y="259"/>
                  <a:pt x="735" y="254"/>
                  <a:pt x="729" y="260"/>
                </a:cubicBezTo>
                <a:cubicBezTo>
                  <a:pt x="726" y="271"/>
                  <a:pt x="746" y="266"/>
                  <a:pt x="744" y="260"/>
                </a:cubicBezTo>
                <a:close/>
                <a:moveTo>
                  <a:pt x="889" y="282"/>
                </a:moveTo>
                <a:cubicBezTo>
                  <a:pt x="876" y="283"/>
                  <a:pt x="876" y="283"/>
                  <a:pt x="876" y="283"/>
                </a:cubicBezTo>
                <a:cubicBezTo>
                  <a:pt x="876" y="292"/>
                  <a:pt x="876" y="292"/>
                  <a:pt x="876" y="292"/>
                </a:cubicBezTo>
                <a:cubicBezTo>
                  <a:pt x="882" y="290"/>
                  <a:pt x="890" y="290"/>
                  <a:pt x="889" y="282"/>
                </a:cubicBezTo>
                <a:close/>
                <a:moveTo>
                  <a:pt x="2660" y="292"/>
                </a:moveTo>
                <a:cubicBezTo>
                  <a:pt x="2660" y="282"/>
                  <a:pt x="2646" y="286"/>
                  <a:pt x="2641" y="280"/>
                </a:cubicBezTo>
                <a:cubicBezTo>
                  <a:pt x="2642" y="290"/>
                  <a:pt x="2649" y="294"/>
                  <a:pt x="2660" y="292"/>
                </a:cubicBezTo>
                <a:close/>
                <a:moveTo>
                  <a:pt x="550" y="378"/>
                </a:moveTo>
                <a:cubicBezTo>
                  <a:pt x="540" y="377"/>
                  <a:pt x="539" y="369"/>
                  <a:pt x="525" y="372"/>
                </a:cubicBezTo>
                <a:cubicBezTo>
                  <a:pt x="530" y="389"/>
                  <a:pt x="507" y="379"/>
                  <a:pt x="507" y="391"/>
                </a:cubicBezTo>
                <a:cubicBezTo>
                  <a:pt x="520" y="402"/>
                  <a:pt x="538" y="379"/>
                  <a:pt x="550" y="378"/>
                </a:cubicBezTo>
                <a:close/>
                <a:moveTo>
                  <a:pt x="2842" y="367"/>
                </a:moveTo>
                <a:cubicBezTo>
                  <a:pt x="2847" y="365"/>
                  <a:pt x="2854" y="365"/>
                  <a:pt x="2857" y="361"/>
                </a:cubicBezTo>
                <a:cubicBezTo>
                  <a:pt x="2852" y="360"/>
                  <a:pt x="2854" y="353"/>
                  <a:pt x="2848" y="354"/>
                </a:cubicBezTo>
                <a:cubicBezTo>
                  <a:pt x="2850" y="363"/>
                  <a:pt x="2842" y="361"/>
                  <a:pt x="2842" y="367"/>
                </a:cubicBezTo>
                <a:close/>
                <a:moveTo>
                  <a:pt x="560" y="501"/>
                </a:moveTo>
                <a:cubicBezTo>
                  <a:pt x="542" y="504"/>
                  <a:pt x="529" y="494"/>
                  <a:pt x="514" y="486"/>
                </a:cubicBezTo>
                <a:cubicBezTo>
                  <a:pt x="509" y="506"/>
                  <a:pt x="493" y="509"/>
                  <a:pt x="499" y="529"/>
                </a:cubicBezTo>
                <a:cubicBezTo>
                  <a:pt x="523" y="523"/>
                  <a:pt x="534" y="504"/>
                  <a:pt x="560" y="501"/>
                </a:cubicBezTo>
                <a:close/>
                <a:moveTo>
                  <a:pt x="506" y="560"/>
                </a:moveTo>
                <a:cubicBezTo>
                  <a:pt x="521" y="565"/>
                  <a:pt x="529" y="566"/>
                  <a:pt x="524" y="547"/>
                </a:cubicBezTo>
                <a:cubicBezTo>
                  <a:pt x="511" y="544"/>
                  <a:pt x="509" y="552"/>
                  <a:pt x="506" y="560"/>
                </a:cubicBezTo>
                <a:close/>
                <a:moveTo>
                  <a:pt x="867" y="568"/>
                </a:moveTo>
                <a:cubicBezTo>
                  <a:pt x="870" y="558"/>
                  <a:pt x="865" y="556"/>
                  <a:pt x="861" y="552"/>
                </a:cubicBezTo>
                <a:cubicBezTo>
                  <a:pt x="853" y="567"/>
                  <a:pt x="835" y="540"/>
                  <a:pt x="831" y="562"/>
                </a:cubicBezTo>
                <a:cubicBezTo>
                  <a:pt x="827" y="560"/>
                  <a:pt x="802" y="556"/>
                  <a:pt x="809" y="562"/>
                </a:cubicBezTo>
                <a:cubicBezTo>
                  <a:pt x="835" y="570"/>
                  <a:pt x="839" y="568"/>
                  <a:pt x="867" y="568"/>
                </a:cubicBezTo>
                <a:close/>
                <a:moveTo>
                  <a:pt x="926" y="561"/>
                </a:moveTo>
                <a:cubicBezTo>
                  <a:pt x="933" y="565"/>
                  <a:pt x="942" y="567"/>
                  <a:pt x="950" y="570"/>
                </a:cubicBezTo>
                <a:cubicBezTo>
                  <a:pt x="949" y="556"/>
                  <a:pt x="929" y="563"/>
                  <a:pt x="922" y="555"/>
                </a:cubicBezTo>
                <a:cubicBezTo>
                  <a:pt x="920" y="562"/>
                  <a:pt x="912" y="563"/>
                  <a:pt x="910" y="570"/>
                </a:cubicBezTo>
                <a:cubicBezTo>
                  <a:pt x="918" y="566"/>
                  <a:pt x="923" y="579"/>
                  <a:pt x="926" y="570"/>
                </a:cubicBezTo>
                <a:cubicBezTo>
                  <a:pt x="922" y="570"/>
                  <a:pt x="922" y="562"/>
                  <a:pt x="926" y="561"/>
                </a:cubicBezTo>
                <a:close/>
                <a:moveTo>
                  <a:pt x="907" y="573"/>
                </a:moveTo>
                <a:cubicBezTo>
                  <a:pt x="904" y="558"/>
                  <a:pt x="891" y="572"/>
                  <a:pt x="883" y="561"/>
                </a:cubicBezTo>
                <a:cubicBezTo>
                  <a:pt x="882" y="580"/>
                  <a:pt x="895" y="567"/>
                  <a:pt x="907" y="573"/>
                </a:cubicBezTo>
                <a:close/>
                <a:moveTo>
                  <a:pt x="978" y="569"/>
                </a:moveTo>
                <a:cubicBezTo>
                  <a:pt x="979" y="559"/>
                  <a:pt x="957" y="557"/>
                  <a:pt x="956" y="567"/>
                </a:cubicBezTo>
                <a:cubicBezTo>
                  <a:pt x="966" y="565"/>
                  <a:pt x="971" y="568"/>
                  <a:pt x="978" y="569"/>
                </a:cubicBezTo>
                <a:close/>
                <a:moveTo>
                  <a:pt x="1067" y="574"/>
                </a:moveTo>
                <a:cubicBezTo>
                  <a:pt x="1077" y="569"/>
                  <a:pt x="1077" y="577"/>
                  <a:pt x="1085" y="580"/>
                </a:cubicBezTo>
                <a:cubicBezTo>
                  <a:pt x="1086" y="573"/>
                  <a:pt x="1079" y="574"/>
                  <a:pt x="1082" y="565"/>
                </a:cubicBezTo>
                <a:cubicBezTo>
                  <a:pt x="1074" y="566"/>
                  <a:pt x="1066" y="566"/>
                  <a:pt x="1067" y="574"/>
                </a:cubicBezTo>
                <a:close/>
                <a:moveTo>
                  <a:pt x="1097" y="568"/>
                </a:moveTo>
                <a:cubicBezTo>
                  <a:pt x="1096" y="575"/>
                  <a:pt x="1103" y="575"/>
                  <a:pt x="1101" y="583"/>
                </a:cubicBezTo>
                <a:cubicBezTo>
                  <a:pt x="1117" y="583"/>
                  <a:pt x="1104" y="571"/>
                  <a:pt x="1097" y="568"/>
                </a:cubicBezTo>
                <a:close/>
                <a:moveTo>
                  <a:pt x="507" y="624"/>
                </a:moveTo>
                <a:cubicBezTo>
                  <a:pt x="500" y="622"/>
                  <a:pt x="498" y="616"/>
                  <a:pt x="488" y="618"/>
                </a:cubicBezTo>
                <a:cubicBezTo>
                  <a:pt x="484" y="628"/>
                  <a:pt x="504" y="630"/>
                  <a:pt x="507" y="624"/>
                </a:cubicBezTo>
                <a:close/>
                <a:moveTo>
                  <a:pt x="832" y="645"/>
                </a:moveTo>
                <a:cubicBezTo>
                  <a:pt x="820" y="646"/>
                  <a:pt x="823" y="632"/>
                  <a:pt x="810" y="636"/>
                </a:cubicBezTo>
                <a:cubicBezTo>
                  <a:pt x="813" y="645"/>
                  <a:pt x="813" y="645"/>
                  <a:pt x="810" y="654"/>
                </a:cubicBezTo>
                <a:cubicBezTo>
                  <a:pt x="818" y="651"/>
                  <a:pt x="825" y="648"/>
                  <a:pt x="832" y="645"/>
                </a:cubicBezTo>
                <a:close/>
                <a:moveTo>
                  <a:pt x="639" y="659"/>
                </a:moveTo>
                <a:cubicBezTo>
                  <a:pt x="637" y="650"/>
                  <a:pt x="619" y="641"/>
                  <a:pt x="611" y="647"/>
                </a:cubicBezTo>
                <a:cubicBezTo>
                  <a:pt x="620" y="655"/>
                  <a:pt x="625" y="664"/>
                  <a:pt x="639" y="659"/>
                </a:cubicBezTo>
                <a:close/>
                <a:moveTo>
                  <a:pt x="642" y="662"/>
                </a:moveTo>
                <a:cubicBezTo>
                  <a:pt x="650" y="661"/>
                  <a:pt x="656" y="658"/>
                  <a:pt x="660" y="653"/>
                </a:cubicBezTo>
                <a:cubicBezTo>
                  <a:pt x="656" y="652"/>
                  <a:pt x="655" y="648"/>
                  <a:pt x="651" y="647"/>
                </a:cubicBezTo>
                <a:cubicBezTo>
                  <a:pt x="652" y="656"/>
                  <a:pt x="643" y="655"/>
                  <a:pt x="642" y="662"/>
                </a:cubicBezTo>
                <a:close/>
                <a:moveTo>
                  <a:pt x="863" y="681"/>
                </a:moveTo>
                <a:cubicBezTo>
                  <a:pt x="853" y="680"/>
                  <a:pt x="851" y="688"/>
                  <a:pt x="844" y="681"/>
                </a:cubicBezTo>
                <a:cubicBezTo>
                  <a:pt x="844" y="687"/>
                  <a:pt x="845" y="691"/>
                  <a:pt x="847" y="693"/>
                </a:cubicBezTo>
                <a:cubicBezTo>
                  <a:pt x="853" y="690"/>
                  <a:pt x="862" y="689"/>
                  <a:pt x="863" y="681"/>
                </a:cubicBezTo>
                <a:close/>
                <a:moveTo>
                  <a:pt x="422" y="987"/>
                </a:moveTo>
                <a:cubicBezTo>
                  <a:pt x="418" y="987"/>
                  <a:pt x="417" y="990"/>
                  <a:pt x="416" y="993"/>
                </a:cubicBezTo>
                <a:cubicBezTo>
                  <a:pt x="420" y="993"/>
                  <a:pt x="423" y="994"/>
                  <a:pt x="422" y="999"/>
                </a:cubicBezTo>
                <a:cubicBezTo>
                  <a:pt x="431" y="999"/>
                  <a:pt x="431" y="992"/>
                  <a:pt x="440" y="992"/>
                </a:cubicBezTo>
                <a:cubicBezTo>
                  <a:pt x="461" y="1022"/>
                  <a:pt x="484" y="972"/>
                  <a:pt x="511" y="982"/>
                </a:cubicBezTo>
                <a:cubicBezTo>
                  <a:pt x="508" y="966"/>
                  <a:pt x="515" y="972"/>
                  <a:pt x="526" y="973"/>
                </a:cubicBezTo>
                <a:cubicBezTo>
                  <a:pt x="532" y="962"/>
                  <a:pt x="526" y="950"/>
                  <a:pt x="516" y="946"/>
                </a:cubicBezTo>
                <a:cubicBezTo>
                  <a:pt x="515" y="949"/>
                  <a:pt x="513" y="953"/>
                  <a:pt x="510" y="955"/>
                </a:cubicBezTo>
                <a:cubicBezTo>
                  <a:pt x="508" y="948"/>
                  <a:pt x="493" y="954"/>
                  <a:pt x="495" y="943"/>
                </a:cubicBezTo>
                <a:cubicBezTo>
                  <a:pt x="510" y="938"/>
                  <a:pt x="519" y="945"/>
                  <a:pt x="529" y="933"/>
                </a:cubicBezTo>
                <a:cubicBezTo>
                  <a:pt x="539" y="942"/>
                  <a:pt x="553" y="939"/>
                  <a:pt x="562" y="942"/>
                </a:cubicBezTo>
                <a:cubicBezTo>
                  <a:pt x="562" y="930"/>
                  <a:pt x="581" y="938"/>
                  <a:pt x="587" y="932"/>
                </a:cubicBezTo>
                <a:cubicBezTo>
                  <a:pt x="594" y="935"/>
                  <a:pt x="597" y="943"/>
                  <a:pt x="602" y="948"/>
                </a:cubicBezTo>
                <a:cubicBezTo>
                  <a:pt x="603" y="933"/>
                  <a:pt x="613" y="909"/>
                  <a:pt x="623" y="929"/>
                </a:cubicBezTo>
                <a:cubicBezTo>
                  <a:pt x="626" y="920"/>
                  <a:pt x="619" y="921"/>
                  <a:pt x="620" y="914"/>
                </a:cubicBezTo>
                <a:cubicBezTo>
                  <a:pt x="630" y="910"/>
                  <a:pt x="634" y="916"/>
                  <a:pt x="642" y="907"/>
                </a:cubicBezTo>
                <a:cubicBezTo>
                  <a:pt x="645" y="911"/>
                  <a:pt x="645" y="919"/>
                  <a:pt x="648" y="923"/>
                </a:cubicBezTo>
                <a:cubicBezTo>
                  <a:pt x="666" y="918"/>
                  <a:pt x="670" y="923"/>
                  <a:pt x="685" y="925"/>
                </a:cubicBezTo>
                <a:cubicBezTo>
                  <a:pt x="684" y="914"/>
                  <a:pt x="694" y="912"/>
                  <a:pt x="703" y="910"/>
                </a:cubicBezTo>
                <a:cubicBezTo>
                  <a:pt x="705" y="901"/>
                  <a:pt x="698" y="902"/>
                  <a:pt x="700" y="894"/>
                </a:cubicBezTo>
                <a:cubicBezTo>
                  <a:pt x="710" y="899"/>
                  <a:pt x="716" y="892"/>
                  <a:pt x="712" y="882"/>
                </a:cubicBezTo>
                <a:cubicBezTo>
                  <a:pt x="731" y="885"/>
                  <a:pt x="733" y="870"/>
                  <a:pt x="752" y="872"/>
                </a:cubicBezTo>
                <a:cubicBezTo>
                  <a:pt x="754" y="876"/>
                  <a:pt x="756" y="881"/>
                  <a:pt x="755" y="888"/>
                </a:cubicBezTo>
                <a:cubicBezTo>
                  <a:pt x="768" y="884"/>
                  <a:pt x="768" y="892"/>
                  <a:pt x="776" y="893"/>
                </a:cubicBezTo>
                <a:cubicBezTo>
                  <a:pt x="785" y="874"/>
                  <a:pt x="827" y="898"/>
                  <a:pt x="837" y="874"/>
                </a:cubicBezTo>
                <a:cubicBezTo>
                  <a:pt x="833" y="869"/>
                  <a:pt x="829" y="862"/>
                  <a:pt x="822" y="859"/>
                </a:cubicBezTo>
                <a:cubicBezTo>
                  <a:pt x="844" y="847"/>
                  <a:pt x="824" y="841"/>
                  <a:pt x="815" y="829"/>
                </a:cubicBezTo>
                <a:cubicBezTo>
                  <a:pt x="808" y="828"/>
                  <a:pt x="809" y="834"/>
                  <a:pt x="800" y="832"/>
                </a:cubicBezTo>
                <a:cubicBezTo>
                  <a:pt x="786" y="788"/>
                  <a:pt x="726" y="883"/>
                  <a:pt x="720" y="827"/>
                </a:cubicBezTo>
                <a:cubicBezTo>
                  <a:pt x="702" y="827"/>
                  <a:pt x="686" y="851"/>
                  <a:pt x="671" y="837"/>
                </a:cubicBezTo>
                <a:cubicBezTo>
                  <a:pt x="666" y="844"/>
                  <a:pt x="655" y="849"/>
                  <a:pt x="656" y="855"/>
                </a:cubicBezTo>
                <a:cubicBezTo>
                  <a:pt x="649" y="852"/>
                  <a:pt x="641" y="850"/>
                  <a:pt x="632" y="849"/>
                </a:cubicBezTo>
                <a:cubicBezTo>
                  <a:pt x="631" y="863"/>
                  <a:pt x="623" y="869"/>
                  <a:pt x="617" y="877"/>
                </a:cubicBezTo>
                <a:cubicBezTo>
                  <a:pt x="605" y="877"/>
                  <a:pt x="594" y="875"/>
                  <a:pt x="589" y="868"/>
                </a:cubicBezTo>
                <a:cubicBezTo>
                  <a:pt x="591" y="890"/>
                  <a:pt x="579" y="868"/>
                  <a:pt x="571" y="884"/>
                </a:cubicBezTo>
                <a:cubicBezTo>
                  <a:pt x="573" y="888"/>
                  <a:pt x="581" y="888"/>
                  <a:pt x="580" y="896"/>
                </a:cubicBezTo>
                <a:cubicBezTo>
                  <a:pt x="566" y="896"/>
                  <a:pt x="578" y="908"/>
                  <a:pt x="571" y="911"/>
                </a:cubicBezTo>
                <a:cubicBezTo>
                  <a:pt x="557" y="914"/>
                  <a:pt x="554" y="906"/>
                  <a:pt x="544" y="905"/>
                </a:cubicBezTo>
                <a:cubicBezTo>
                  <a:pt x="541" y="917"/>
                  <a:pt x="522" y="923"/>
                  <a:pt x="507" y="921"/>
                </a:cubicBezTo>
                <a:cubicBezTo>
                  <a:pt x="503" y="927"/>
                  <a:pt x="499" y="932"/>
                  <a:pt x="495" y="937"/>
                </a:cubicBezTo>
                <a:cubicBezTo>
                  <a:pt x="477" y="939"/>
                  <a:pt x="484" y="916"/>
                  <a:pt x="473" y="912"/>
                </a:cubicBezTo>
                <a:cubicBezTo>
                  <a:pt x="471" y="925"/>
                  <a:pt x="461" y="929"/>
                  <a:pt x="458" y="940"/>
                </a:cubicBezTo>
                <a:cubicBezTo>
                  <a:pt x="455" y="935"/>
                  <a:pt x="442" y="945"/>
                  <a:pt x="437" y="946"/>
                </a:cubicBezTo>
                <a:cubicBezTo>
                  <a:pt x="434" y="938"/>
                  <a:pt x="424" y="937"/>
                  <a:pt x="418" y="931"/>
                </a:cubicBezTo>
                <a:cubicBezTo>
                  <a:pt x="415" y="942"/>
                  <a:pt x="408" y="950"/>
                  <a:pt x="397" y="953"/>
                </a:cubicBezTo>
                <a:cubicBezTo>
                  <a:pt x="406" y="964"/>
                  <a:pt x="404" y="970"/>
                  <a:pt x="407" y="984"/>
                </a:cubicBezTo>
                <a:cubicBezTo>
                  <a:pt x="411" y="985"/>
                  <a:pt x="422" y="980"/>
                  <a:pt x="422" y="987"/>
                </a:cubicBezTo>
                <a:close/>
                <a:moveTo>
                  <a:pt x="1036" y="838"/>
                </a:moveTo>
                <a:cubicBezTo>
                  <a:pt x="1036" y="847"/>
                  <a:pt x="1044" y="847"/>
                  <a:pt x="1052" y="847"/>
                </a:cubicBezTo>
                <a:cubicBezTo>
                  <a:pt x="1053" y="838"/>
                  <a:pt x="1045" y="838"/>
                  <a:pt x="1036" y="838"/>
                </a:cubicBezTo>
                <a:close/>
                <a:moveTo>
                  <a:pt x="1049" y="863"/>
                </a:moveTo>
                <a:cubicBezTo>
                  <a:pt x="1048" y="859"/>
                  <a:pt x="1050" y="856"/>
                  <a:pt x="1052" y="854"/>
                </a:cubicBezTo>
                <a:cubicBezTo>
                  <a:pt x="1045" y="847"/>
                  <a:pt x="1038" y="856"/>
                  <a:pt x="1033" y="860"/>
                </a:cubicBezTo>
                <a:cubicBezTo>
                  <a:pt x="1042" y="857"/>
                  <a:pt x="1041" y="864"/>
                  <a:pt x="1049" y="863"/>
                </a:cubicBezTo>
                <a:close/>
                <a:moveTo>
                  <a:pt x="3796" y="1002"/>
                </a:moveTo>
                <a:cubicBezTo>
                  <a:pt x="3794" y="995"/>
                  <a:pt x="3796" y="984"/>
                  <a:pt x="3787" y="984"/>
                </a:cubicBezTo>
                <a:cubicBezTo>
                  <a:pt x="3785" y="995"/>
                  <a:pt x="3789" y="1000"/>
                  <a:pt x="3796" y="1002"/>
                </a:cubicBezTo>
                <a:close/>
                <a:moveTo>
                  <a:pt x="3747" y="1055"/>
                </a:moveTo>
                <a:cubicBezTo>
                  <a:pt x="3751" y="1058"/>
                  <a:pt x="3758" y="1058"/>
                  <a:pt x="3766" y="1058"/>
                </a:cubicBezTo>
                <a:cubicBezTo>
                  <a:pt x="3766" y="1052"/>
                  <a:pt x="3766" y="1052"/>
                  <a:pt x="3766" y="1052"/>
                </a:cubicBezTo>
                <a:cubicBezTo>
                  <a:pt x="3763" y="1052"/>
                  <a:pt x="3762" y="1049"/>
                  <a:pt x="3760" y="1049"/>
                </a:cubicBezTo>
                <a:cubicBezTo>
                  <a:pt x="3762" y="1057"/>
                  <a:pt x="3745" y="1047"/>
                  <a:pt x="3747" y="1055"/>
                </a:cubicBezTo>
                <a:close/>
                <a:moveTo>
                  <a:pt x="120" y="1131"/>
                </a:moveTo>
                <a:cubicBezTo>
                  <a:pt x="122" y="1138"/>
                  <a:pt x="106" y="1129"/>
                  <a:pt x="111" y="1140"/>
                </a:cubicBezTo>
                <a:cubicBezTo>
                  <a:pt x="123" y="1141"/>
                  <a:pt x="129" y="1135"/>
                  <a:pt x="129" y="1125"/>
                </a:cubicBezTo>
                <a:cubicBezTo>
                  <a:pt x="119" y="1125"/>
                  <a:pt x="118" y="1116"/>
                  <a:pt x="105" y="1119"/>
                </a:cubicBezTo>
                <a:cubicBezTo>
                  <a:pt x="105" y="1131"/>
                  <a:pt x="105" y="1131"/>
                  <a:pt x="105" y="1131"/>
                </a:cubicBezTo>
                <a:cubicBezTo>
                  <a:pt x="113" y="1135"/>
                  <a:pt x="117" y="1122"/>
                  <a:pt x="120" y="1131"/>
                </a:cubicBezTo>
                <a:close/>
                <a:moveTo>
                  <a:pt x="93" y="1144"/>
                </a:moveTo>
                <a:cubicBezTo>
                  <a:pt x="93" y="1140"/>
                  <a:pt x="98" y="1141"/>
                  <a:pt x="99" y="1137"/>
                </a:cubicBezTo>
                <a:cubicBezTo>
                  <a:pt x="88" y="1137"/>
                  <a:pt x="106" y="1126"/>
                  <a:pt x="96" y="1125"/>
                </a:cubicBezTo>
                <a:cubicBezTo>
                  <a:pt x="93" y="1131"/>
                  <a:pt x="79" y="1140"/>
                  <a:pt x="93" y="1144"/>
                </a:cubicBezTo>
                <a:close/>
                <a:moveTo>
                  <a:pt x="2223" y="1149"/>
                </a:moveTo>
                <a:cubicBezTo>
                  <a:pt x="2230" y="1147"/>
                  <a:pt x="2234" y="1140"/>
                  <a:pt x="2247" y="1143"/>
                </a:cubicBezTo>
                <a:cubicBezTo>
                  <a:pt x="2246" y="1133"/>
                  <a:pt x="2232" y="1136"/>
                  <a:pt x="2222" y="1134"/>
                </a:cubicBezTo>
                <a:cubicBezTo>
                  <a:pt x="2223" y="1124"/>
                  <a:pt x="2215" y="1120"/>
                  <a:pt x="2204" y="1116"/>
                </a:cubicBezTo>
                <a:cubicBezTo>
                  <a:pt x="2204" y="1121"/>
                  <a:pt x="2203" y="1125"/>
                  <a:pt x="2201" y="1128"/>
                </a:cubicBezTo>
                <a:cubicBezTo>
                  <a:pt x="2206" y="1138"/>
                  <a:pt x="2229" y="1136"/>
                  <a:pt x="2223" y="1149"/>
                </a:cubicBezTo>
                <a:close/>
                <a:moveTo>
                  <a:pt x="2256" y="1149"/>
                </a:moveTo>
                <a:cubicBezTo>
                  <a:pt x="2258" y="1157"/>
                  <a:pt x="2255" y="1160"/>
                  <a:pt x="2247" y="1158"/>
                </a:cubicBezTo>
                <a:cubicBezTo>
                  <a:pt x="2248" y="1180"/>
                  <a:pt x="2274" y="1176"/>
                  <a:pt x="2275" y="1198"/>
                </a:cubicBezTo>
                <a:cubicBezTo>
                  <a:pt x="2288" y="1199"/>
                  <a:pt x="2283" y="1174"/>
                  <a:pt x="2293" y="1182"/>
                </a:cubicBezTo>
                <a:cubicBezTo>
                  <a:pt x="2295" y="1175"/>
                  <a:pt x="2288" y="1176"/>
                  <a:pt x="2290" y="1167"/>
                </a:cubicBezTo>
                <a:cubicBezTo>
                  <a:pt x="2305" y="1162"/>
                  <a:pt x="2335" y="1165"/>
                  <a:pt x="2330" y="1185"/>
                </a:cubicBezTo>
                <a:cubicBezTo>
                  <a:pt x="2341" y="1182"/>
                  <a:pt x="2342" y="1189"/>
                  <a:pt x="2352" y="1188"/>
                </a:cubicBezTo>
                <a:cubicBezTo>
                  <a:pt x="2337" y="1157"/>
                  <a:pt x="2297" y="1154"/>
                  <a:pt x="2256" y="1149"/>
                </a:cubicBezTo>
                <a:close/>
                <a:moveTo>
                  <a:pt x="2358" y="1166"/>
                </a:moveTo>
                <a:cubicBezTo>
                  <a:pt x="2365" y="1169"/>
                  <a:pt x="2372" y="1172"/>
                  <a:pt x="2376" y="1178"/>
                </a:cubicBezTo>
                <a:cubicBezTo>
                  <a:pt x="2382" y="1167"/>
                  <a:pt x="2393" y="1179"/>
                  <a:pt x="2397" y="1169"/>
                </a:cubicBezTo>
                <a:cubicBezTo>
                  <a:pt x="2387" y="1167"/>
                  <a:pt x="2369" y="1157"/>
                  <a:pt x="2358" y="1166"/>
                </a:cubicBezTo>
                <a:close/>
                <a:moveTo>
                  <a:pt x="2226" y="1168"/>
                </a:moveTo>
                <a:cubicBezTo>
                  <a:pt x="2226" y="1181"/>
                  <a:pt x="2238" y="1182"/>
                  <a:pt x="2241" y="1171"/>
                </a:cubicBezTo>
                <a:cubicBezTo>
                  <a:pt x="2238" y="1168"/>
                  <a:pt x="2233" y="1167"/>
                  <a:pt x="2226" y="1168"/>
                </a:cubicBezTo>
                <a:close/>
                <a:moveTo>
                  <a:pt x="1500" y="1198"/>
                </a:moveTo>
                <a:cubicBezTo>
                  <a:pt x="1494" y="1208"/>
                  <a:pt x="1511" y="1210"/>
                  <a:pt x="1512" y="1204"/>
                </a:cubicBezTo>
                <a:cubicBezTo>
                  <a:pt x="1507" y="1202"/>
                  <a:pt x="1510" y="1194"/>
                  <a:pt x="1500" y="1198"/>
                </a:cubicBezTo>
                <a:close/>
                <a:moveTo>
                  <a:pt x="642" y="1232"/>
                </a:moveTo>
                <a:cubicBezTo>
                  <a:pt x="637" y="1232"/>
                  <a:pt x="641" y="1224"/>
                  <a:pt x="636" y="1223"/>
                </a:cubicBezTo>
                <a:cubicBezTo>
                  <a:pt x="632" y="1229"/>
                  <a:pt x="630" y="1216"/>
                  <a:pt x="621" y="1223"/>
                </a:cubicBezTo>
                <a:cubicBezTo>
                  <a:pt x="621" y="1239"/>
                  <a:pt x="612" y="1245"/>
                  <a:pt x="606" y="1254"/>
                </a:cubicBezTo>
                <a:cubicBezTo>
                  <a:pt x="605" y="1262"/>
                  <a:pt x="611" y="1264"/>
                  <a:pt x="615" y="1266"/>
                </a:cubicBezTo>
                <a:cubicBezTo>
                  <a:pt x="612" y="1251"/>
                  <a:pt x="635" y="1251"/>
                  <a:pt x="642" y="1232"/>
                </a:cubicBezTo>
                <a:close/>
                <a:moveTo>
                  <a:pt x="2291" y="1219"/>
                </a:moveTo>
                <a:cubicBezTo>
                  <a:pt x="2293" y="1231"/>
                  <a:pt x="2266" y="1220"/>
                  <a:pt x="2254" y="1223"/>
                </a:cubicBezTo>
                <a:cubicBezTo>
                  <a:pt x="2260" y="1216"/>
                  <a:pt x="2254" y="1209"/>
                  <a:pt x="2248" y="1207"/>
                </a:cubicBezTo>
                <a:cubicBezTo>
                  <a:pt x="2250" y="1217"/>
                  <a:pt x="2245" y="1219"/>
                  <a:pt x="2242" y="1223"/>
                </a:cubicBezTo>
                <a:cubicBezTo>
                  <a:pt x="2248" y="1223"/>
                  <a:pt x="2244" y="1233"/>
                  <a:pt x="2251" y="1232"/>
                </a:cubicBezTo>
                <a:cubicBezTo>
                  <a:pt x="2255" y="1231"/>
                  <a:pt x="2266" y="1229"/>
                  <a:pt x="2279" y="1228"/>
                </a:cubicBezTo>
                <a:cubicBezTo>
                  <a:pt x="2279" y="1234"/>
                  <a:pt x="2281" y="1239"/>
                  <a:pt x="2285" y="1241"/>
                </a:cubicBezTo>
                <a:cubicBezTo>
                  <a:pt x="2288" y="1237"/>
                  <a:pt x="2291" y="1234"/>
                  <a:pt x="2294" y="1231"/>
                </a:cubicBezTo>
                <a:cubicBezTo>
                  <a:pt x="2295" y="1234"/>
                  <a:pt x="2297" y="1235"/>
                  <a:pt x="2300" y="1234"/>
                </a:cubicBezTo>
                <a:cubicBezTo>
                  <a:pt x="2302" y="1226"/>
                  <a:pt x="2296" y="1210"/>
                  <a:pt x="2291" y="1219"/>
                </a:cubicBezTo>
                <a:close/>
                <a:moveTo>
                  <a:pt x="2202" y="1223"/>
                </a:moveTo>
                <a:cubicBezTo>
                  <a:pt x="2191" y="1226"/>
                  <a:pt x="2195" y="1208"/>
                  <a:pt x="2187" y="1217"/>
                </a:cubicBezTo>
                <a:cubicBezTo>
                  <a:pt x="2188" y="1231"/>
                  <a:pt x="2233" y="1229"/>
                  <a:pt x="2242" y="1229"/>
                </a:cubicBezTo>
                <a:cubicBezTo>
                  <a:pt x="2238" y="1207"/>
                  <a:pt x="2215" y="1215"/>
                  <a:pt x="2202" y="1223"/>
                </a:cubicBezTo>
                <a:close/>
                <a:moveTo>
                  <a:pt x="1715" y="1238"/>
                </a:moveTo>
                <a:cubicBezTo>
                  <a:pt x="1712" y="1243"/>
                  <a:pt x="1703" y="1242"/>
                  <a:pt x="1706" y="1253"/>
                </a:cubicBezTo>
                <a:cubicBezTo>
                  <a:pt x="1714" y="1253"/>
                  <a:pt x="1717" y="1248"/>
                  <a:pt x="1721" y="1244"/>
                </a:cubicBezTo>
                <a:cubicBezTo>
                  <a:pt x="1717" y="1244"/>
                  <a:pt x="1718" y="1239"/>
                  <a:pt x="1715" y="1238"/>
                </a:cubicBezTo>
                <a:close/>
                <a:moveTo>
                  <a:pt x="5" y="1279"/>
                </a:moveTo>
                <a:cubicBezTo>
                  <a:pt x="2" y="1290"/>
                  <a:pt x="1" y="1290"/>
                  <a:pt x="0" y="1298"/>
                </a:cubicBezTo>
                <a:cubicBezTo>
                  <a:pt x="8" y="1300"/>
                  <a:pt x="12" y="1282"/>
                  <a:pt x="5" y="1279"/>
                </a:cubicBezTo>
                <a:close/>
                <a:moveTo>
                  <a:pt x="2478" y="1251"/>
                </a:moveTo>
                <a:cubicBezTo>
                  <a:pt x="2480" y="1259"/>
                  <a:pt x="2461" y="1248"/>
                  <a:pt x="2463" y="1257"/>
                </a:cubicBezTo>
                <a:cubicBezTo>
                  <a:pt x="2467" y="1260"/>
                  <a:pt x="2474" y="1260"/>
                  <a:pt x="2478" y="1263"/>
                </a:cubicBezTo>
                <a:cubicBezTo>
                  <a:pt x="2475" y="1257"/>
                  <a:pt x="2487" y="1252"/>
                  <a:pt x="2478" y="1251"/>
                </a:cubicBezTo>
                <a:close/>
                <a:moveTo>
                  <a:pt x="1908" y="1263"/>
                </a:moveTo>
                <a:cubicBezTo>
                  <a:pt x="1909" y="1273"/>
                  <a:pt x="1899" y="1256"/>
                  <a:pt x="1899" y="1266"/>
                </a:cubicBezTo>
                <a:cubicBezTo>
                  <a:pt x="1905" y="1267"/>
                  <a:pt x="1901" y="1277"/>
                  <a:pt x="1908" y="1276"/>
                </a:cubicBezTo>
                <a:cubicBezTo>
                  <a:pt x="1909" y="1274"/>
                  <a:pt x="1916" y="1264"/>
                  <a:pt x="1908" y="1263"/>
                </a:cubicBezTo>
                <a:close/>
                <a:moveTo>
                  <a:pt x="2052" y="1280"/>
                </a:moveTo>
                <a:cubicBezTo>
                  <a:pt x="2054" y="1287"/>
                  <a:pt x="2058" y="1291"/>
                  <a:pt x="2065" y="1292"/>
                </a:cubicBezTo>
                <a:cubicBezTo>
                  <a:pt x="2063" y="1280"/>
                  <a:pt x="2076" y="1282"/>
                  <a:pt x="2080" y="1277"/>
                </a:cubicBezTo>
                <a:cubicBezTo>
                  <a:pt x="2066" y="1280"/>
                  <a:pt x="2063" y="1275"/>
                  <a:pt x="2052" y="1280"/>
                </a:cubicBezTo>
                <a:close/>
                <a:moveTo>
                  <a:pt x="2687" y="1282"/>
                </a:moveTo>
                <a:cubicBezTo>
                  <a:pt x="2687" y="1286"/>
                  <a:pt x="2688" y="1289"/>
                  <a:pt x="2690" y="1291"/>
                </a:cubicBezTo>
                <a:cubicBezTo>
                  <a:pt x="2686" y="1296"/>
                  <a:pt x="2680" y="1303"/>
                  <a:pt x="2693" y="1303"/>
                </a:cubicBezTo>
                <a:cubicBezTo>
                  <a:pt x="2693" y="1290"/>
                  <a:pt x="2698" y="1286"/>
                  <a:pt x="2687" y="1282"/>
                </a:cubicBezTo>
                <a:close/>
                <a:moveTo>
                  <a:pt x="2724" y="1291"/>
                </a:moveTo>
                <a:cubicBezTo>
                  <a:pt x="2718" y="1299"/>
                  <a:pt x="2713" y="1291"/>
                  <a:pt x="2708" y="1297"/>
                </a:cubicBezTo>
                <a:cubicBezTo>
                  <a:pt x="2713" y="1297"/>
                  <a:pt x="2711" y="1304"/>
                  <a:pt x="2712" y="1309"/>
                </a:cubicBezTo>
                <a:cubicBezTo>
                  <a:pt x="2723" y="1300"/>
                  <a:pt x="2731" y="1301"/>
                  <a:pt x="2739" y="1293"/>
                </a:cubicBezTo>
                <a:cubicBezTo>
                  <a:pt x="2735" y="1286"/>
                  <a:pt x="2701" y="1280"/>
                  <a:pt x="2724" y="1291"/>
                </a:cubicBezTo>
                <a:close/>
                <a:moveTo>
                  <a:pt x="2745" y="1315"/>
                </a:moveTo>
                <a:cubicBezTo>
                  <a:pt x="2744" y="1326"/>
                  <a:pt x="2748" y="1331"/>
                  <a:pt x="2755" y="1333"/>
                </a:cubicBezTo>
                <a:cubicBezTo>
                  <a:pt x="2755" y="1328"/>
                  <a:pt x="2755" y="1324"/>
                  <a:pt x="2758" y="1321"/>
                </a:cubicBezTo>
                <a:cubicBezTo>
                  <a:pt x="2749" y="1323"/>
                  <a:pt x="2752" y="1315"/>
                  <a:pt x="2745" y="1315"/>
                </a:cubicBezTo>
                <a:close/>
                <a:moveTo>
                  <a:pt x="2663" y="1334"/>
                </a:moveTo>
                <a:cubicBezTo>
                  <a:pt x="2663" y="1337"/>
                  <a:pt x="2685" y="1335"/>
                  <a:pt x="2684" y="1328"/>
                </a:cubicBezTo>
                <a:cubicBezTo>
                  <a:pt x="2677" y="1330"/>
                  <a:pt x="2660" y="1323"/>
                  <a:pt x="2663" y="1334"/>
                </a:cubicBezTo>
                <a:close/>
                <a:moveTo>
                  <a:pt x="2697" y="1328"/>
                </a:moveTo>
                <a:cubicBezTo>
                  <a:pt x="2695" y="1343"/>
                  <a:pt x="2713" y="1337"/>
                  <a:pt x="2721" y="1343"/>
                </a:cubicBezTo>
                <a:cubicBezTo>
                  <a:pt x="2719" y="1332"/>
                  <a:pt x="2701" y="1337"/>
                  <a:pt x="2697" y="1328"/>
                </a:cubicBezTo>
                <a:close/>
                <a:moveTo>
                  <a:pt x="2780" y="1400"/>
                </a:moveTo>
                <a:cubicBezTo>
                  <a:pt x="2787" y="1403"/>
                  <a:pt x="2794" y="1405"/>
                  <a:pt x="2799" y="1409"/>
                </a:cubicBezTo>
                <a:cubicBezTo>
                  <a:pt x="2800" y="1400"/>
                  <a:pt x="2784" y="1393"/>
                  <a:pt x="2780" y="1400"/>
                </a:cubicBezTo>
                <a:close/>
                <a:moveTo>
                  <a:pt x="2900" y="1436"/>
                </a:moveTo>
                <a:cubicBezTo>
                  <a:pt x="2900" y="1441"/>
                  <a:pt x="2901" y="1445"/>
                  <a:pt x="2903" y="1448"/>
                </a:cubicBezTo>
                <a:cubicBezTo>
                  <a:pt x="2911" y="1441"/>
                  <a:pt x="2917" y="1442"/>
                  <a:pt x="2922" y="1454"/>
                </a:cubicBezTo>
                <a:cubicBezTo>
                  <a:pt x="2930" y="1454"/>
                  <a:pt x="2929" y="1445"/>
                  <a:pt x="2934" y="1441"/>
                </a:cubicBezTo>
                <a:cubicBezTo>
                  <a:pt x="2921" y="1441"/>
                  <a:pt x="2914" y="1434"/>
                  <a:pt x="2900" y="1436"/>
                </a:cubicBezTo>
                <a:close/>
                <a:moveTo>
                  <a:pt x="3005" y="1468"/>
                </a:moveTo>
                <a:cubicBezTo>
                  <a:pt x="3014" y="1478"/>
                  <a:pt x="3038" y="1485"/>
                  <a:pt x="3041" y="1477"/>
                </a:cubicBezTo>
                <a:cubicBezTo>
                  <a:pt x="3034" y="1471"/>
                  <a:pt x="3013" y="1463"/>
                  <a:pt x="3005" y="1468"/>
                </a:cubicBezTo>
                <a:close/>
                <a:moveTo>
                  <a:pt x="3611" y="1473"/>
                </a:moveTo>
                <a:cubicBezTo>
                  <a:pt x="3611" y="1481"/>
                  <a:pt x="3618" y="1481"/>
                  <a:pt x="3624" y="1482"/>
                </a:cubicBezTo>
                <a:cubicBezTo>
                  <a:pt x="3626" y="1471"/>
                  <a:pt x="3617" y="1467"/>
                  <a:pt x="3611" y="1473"/>
                </a:cubicBezTo>
                <a:close/>
                <a:moveTo>
                  <a:pt x="3467" y="1671"/>
                </a:moveTo>
                <a:cubicBezTo>
                  <a:pt x="3477" y="1666"/>
                  <a:pt x="3484" y="1666"/>
                  <a:pt x="3491" y="1665"/>
                </a:cubicBezTo>
                <a:cubicBezTo>
                  <a:pt x="3481" y="1661"/>
                  <a:pt x="3472" y="1657"/>
                  <a:pt x="3463" y="1653"/>
                </a:cubicBezTo>
                <a:cubicBezTo>
                  <a:pt x="3465" y="1665"/>
                  <a:pt x="3478" y="1661"/>
                  <a:pt x="3467" y="1671"/>
                </a:cubicBezTo>
                <a:close/>
                <a:moveTo>
                  <a:pt x="3592" y="1673"/>
                </a:moveTo>
                <a:cubicBezTo>
                  <a:pt x="3595" y="1686"/>
                  <a:pt x="3606" y="1679"/>
                  <a:pt x="3617" y="1688"/>
                </a:cubicBezTo>
                <a:cubicBezTo>
                  <a:pt x="3618" y="1674"/>
                  <a:pt x="3600" y="1678"/>
                  <a:pt x="3592" y="1673"/>
                </a:cubicBezTo>
                <a:close/>
                <a:moveTo>
                  <a:pt x="2740" y="1122"/>
                </a:moveTo>
                <a:cubicBezTo>
                  <a:pt x="2740" y="1123"/>
                  <a:pt x="2740" y="1124"/>
                  <a:pt x="2740" y="1125"/>
                </a:cubicBezTo>
                <a:cubicBezTo>
                  <a:pt x="2740" y="1124"/>
                  <a:pt x="2740" y="1123"/>
                  <a:pt x="2740" y="1122"/>
                </a:cubicBezTo>
                <a:close/>
                <a:moveTo>
                  <a:pt x="637" y="1330"/>
                </a:moveTo>
                <a:cubicBezTo>
                  <a:pt x="641" y="1327"/>
                  <a:pt x="643" y="1324"/>
                  <a:pt x="644" y="1320"/>
                </a:cubicBezTo>
                <a:cubicBezTo>
                  <a:pt x="641" y="1322"/>
                  <a:pt x="639" y="1325"/>
                  <a:pt x="637" y="1330"/>
                </a:cubicBezTo>
                <a:close/>
                <a:moveTo>
                  <a:pt x="2697" y="302"/>
                </a:moveTo>
                <a:cubicBezTo>
                  <a:pt x="2696" y="302"/>
                  <a:pt x="2695" y="301"/>
                  <a:pt x="2694" y="301"/>
                </a:cubicBezTo>
                <a:cubicBezTo>
                  <a:pt x="2695" y="302"/>
                  <a:pt x="2696" y="302"/>
                  <a:pt x="2697" y="302"/>
                </a:cubicBezTo>
                <a:close/>
                <a:moveTo>
                  <a:pt x="3687" y="1399"/>
                </a:moveTo>
                <a:cubicBezTo>
                  <a:pt x="3677" y="1381"/>
                  <a:pt x="3651" y="1378"/>
                  <a:pt x="3638" y="1363"/>
                </a:cubicBezTo>
                <a:cubicBezTo>
                  <a:pt x="3628" y="1361"/>
                  <a:pt x="3627" y="1366"/>
                  <a:pt x="3619" y="1366"/>
                </a:cubicBezTo>
                <a:cubicBezTo>
                  <a:pt x="3607" y="1353"/>
                  <a:pt x="3571" y="1325"/>
                  <a:pt x="3564" y="1345"/>
                </a:cubicBezTo>
                <a:cubicBezTo>
                  <a:pt x="3547" y="1325"/>
                  <a:pt x="3520" y="1304"/>
                  <a:pt x="3499" y="1306"/>
                </a:cubicBezTo>
                <a:cubicBezTo>
                  <a:pt x="3515" y="1317"/>
                  <a:pt x="3490" y="1305"/>
                  <a:pt x="3487" y="1312"/>
                </a:cubicBezTo>
                <a:cubicBezTo>
                  <a:pt x="3494" y="1312"/>
                  <a:pt x="3497" y="1315"/>
                  <a:pt x="3496" y="1321"/>
                </a:cubicBezTo>
                <a:cubicBezTo>
                  <a:pt x="3487" y="1320"/>
                  <a:pt x="3484" y="1326"/>
                  <a:pt x="3478" y="1328"/>
                </a:cubicBezTo>
                <a:cubicBezTo>
                  <a:pt x="3475" y="1310"/>
                  <a:pt x="3454" y="1311"/>
                  <a:pt x="3453" y="1291"/>
                </a:cubicBezTo>
                <a:cubicBezTo>
                  <a:pt x="3441" y="1291"/>
                  <a:pt x="3435" y="1293"/>
                  <a:pt x="3441" y="1282"/>
                </a:cubicBezTo>
                <a:cubicBezTo>
                  <a:pt x="3429" y="1298"/>
                  <a:pt x="3404" y="1265"/>
                  <a:pt x="3395" y="1289"/>
                </a:cubicBezTo>
                <a:cubicBezTo>
                  <a:pt x="3381" y="1270"/>
                  <a:pt x="3360" y="1242"/>
                  <a:pt x="3333" y="1247"/>
                </a:cubicBezTo>
                <a:cubicBezTo>
                  <a:pt x="3318" y="1221"/>
                  <a:pt x="3285" y="1213"/>
                  <a:pt x="3268" y="1189"/>
                </a:cubicBezTo>
                <a:cubicBezTo>
                  <a:pt x="3261" y="1192"/>
                  <a:pt x="3250" y="1191"/>
                  <a:pt x="3244" y="1196"/>
                </a:cubicBezTo>
                <a:cubicBezTo>
                  <a:pt x="3245" y="1178"/>
                  <a:pt x="3209" y="1201"/>
                  <a:pt x="3213" y="1175"/>
                </a:cubicBezTo>
                <a:cubicBezTo>
                  <a:pt x="3197" y="1177"/>
                  <a:pt x="3190" y="1169"/>
                  <a:pt x="3191" y="1163"/>
                </a:cubicBezTo>
                <a:cubicBezTo>
                  <a:pt x="3187" y="1176"/>
                  <a:pt x="3174" y="1162"/>
                  <a:pt x="3160" y="1166"/>
                </a:cubicBezTo>
                <a:cubicBezTo>
                  <a:pt x="3161" y="1170"/>
                  <a:pt x="3159" y="1173"/>
                  <a:pt x="3157" y="1175"/>
                </a:cubicBezTo>
                <a:cubicBezTo>
                  <a:pt x="3167" y="1178"/>
                  <a:pt x="3184" y="1174"/>
                  <a:pt x="3182" y="1196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87"/>
                  <a:pt x="3123" y="1180"/>
                  <a:pt x="3142" y="1160"/>
                </a:cubicBezTo>
                <a:cubicBezTo>
                  <a:pt x="3132" y="1162"/>
                  <a:pt x="3130" y="1153"/>
                  <a:pt x="3124" y="1160"/>
                </a:cubicBezTo>
                <a:cubicBezTo>
                  <a:pt x="3117" y="1155"/>
                  <a:pt x="3117" y="1143"/>
                  <a:pt x="3108" y="1139"/>
                </a:cubicBezTo>
                <a:cubicBezTo>
                  <a:pt x="3102" y="1145"/>
                  <a:pt x="3085" y="1135"/>
                  <a:pt x="3071" y="1139"/>
                </a:cubicBezTo>
                <a:cubicBezTo>
                  <a:pt x="3062" y="1145"/>
                  <a:pt x="3080" y="1149"/>
                  <a:pt x="3071" y="1152"/>
                </a:cubicBezTo>
                <a:cubicBezTo>
                  <a:pt x="3058" y="1152"/>
                  <a:pt x="3050" y="1144"/>
                  <a:pt x="3041" y="1134"/>
                </a:cubicBezTo>
                <a:cubicBezTo>
                  <a:pt x="3047" y="1138"/>
                  <a:pt x="3050" y="1132"/>
                  <a:pt x="3059" y="1136"/>
                </a:cubicBezTo>
                <a:cubicBezTo>
                  <a:pt x="3059" y="1128"/>
                  <a:pt x="3047" y="1129"/>
                  <a:pt x="3056" y="1121"/>
                </a:cubicBezTo>
                <a:cubicBezTo>
                  <a:pt x="3046" y="1118"/>
                  <a:pt x="3054" y="1131"/>
                  <a:pt x="3044" y="1127"/>
                </a:cubicBezTo>
                <a:cubicBezTo>
                  <a:pt x="3045" y="1120"/>
                  <a:pt x="3046" y="1112"/>
                  <a:pt x="3056" y="1112"/>
                </a:cubicBezTo>
                <a:cubicBezTo>
                  <a:pt x="3058" y="1102"/>
                  <a:pt x="3043" y="1108"/>
                  <a:pt x="3046" y="1097"/>
                </a:cubicBezTo>
                <a:cubicBezTo>
                  <a:pt x="3064" y="1101"/>
                  <a:pt x="3064" y="1122"/>
                  <a:pt x="3083" y="1124"/>
                </a:cubicBezTo>
                <a:cubicBezTo>
                  <a:pt x="3085" y="1114"/>
                  <a:pt x="3085" y="1118"/>
                  <a:pt x="3083" y="1109"/>
                </a:cubicBezTo>
                <a:cubicBezTo>
                  <a:pt x="3092" y="1106"/>
                  <a:pt x="3096" y="1099"/>
                  <a:pt x="3111" y="1102"/>
                </a:cubicBezTo>
                <a:cubicBezTo>
                  <a:pt x="3111" y="1106"/>
                  <a:pt x="3109" y="1109"/>
                  <a:pt x="3108" y="1111"/>
                </a:cubicBezTo>
                <a:cubicBezTo>
                  <a:pt x="3130" y="1100"/>
                  <a:pt x="3139" y="1109"/>
                  <a:pt x="3154" y="1111"/>
                </a:cubicBezTo>
                <a:cubicBezTo>
                  <a:pt x="3156" y="1116"/>
                  <a:pt x="3160" y="1135"/>
                  <a:pt x="3166" y="1126"/>
                </a:cubicBezTo>
                <a:cubicBezTo>
                  <a:pt x="3161" y="1127"/>
                  <a:pt x="3161" y="1109"/>
                  <a:pt x="3166" y="1111"/>
                </a:cubicBezTo>
                <a:cubicBezTo>
                  <a:pt x="3169" y="1119"/>
                  <a:pt x="3188" y="1120"/>
                  <a:pt x="3200" y="1113"/>
                </a:cubicBezTo>
                <a:cubicBezTo>
                  <a:pt x="3206" y="1120"/>
                  <a:pt x="3198" y="1119"/>
                  <a:pt x="3197" y="1126"/>
                </a:cubicBezTo>
                <a:cubicBezTo>
                  <a:pt x="3202" y="1128"/>
                  <a:pt x="3206" y="1133"/>
                  <a:pt x="3212" y="1135"/>
                </a:cubicBezTo>
                <a:cubicBezTo>
                  <a:pt x="3213" y="1129"/>
                  <a:pt x="3208" y="1127"/>
                  <a:pt x="3212" y="1126"/>
                </a:cubicBezTo>
                <a:cubicBezTo>
                  <a:pt x="3227" y="1136"/>
                  <a:pt x="3251" y="1145"/>
                  <a:pt x="3268" y="1162"/>
                </a:cubicBezTo>
                <a:cubicBezTo>
                  <a:pt x="3268" y="1153"/>
                  <a:pt x="3261" y="1152"/>
                  <a:pt x="3261" y="1143"/>
                </a:cubicBezTo>
                <a:cubicBezTo>
                  <a:pt x="3273" y="1145"/>
                  <a:pt x="3276" y="1137"/>
                  <a:pt x="3283" y="1134"/>
                </a:cubicBezTo>
                <a:cubicBezTo>
                  <a:pt x="3280" y="1154"/>
                  <a:pt x="3289" y="1138"/>
                  <a:pt x="3292" y="1143"/>
                </a:cubicBezTo>
                <a:cubicBezTo>
                  <a:pt x="3295" y="1149"/>
                  <a:pt x="3283" y="1153"/>
                  <a:pt x="3292" y="1155"/>
                </a:cubicBezTo>
                <a:cubicBezTo>
                  <a:pt x="3295" y="1152"/>
                  <a:pt x="3293" y="1144"/>
                  <a:pt x="3301" y="1146"/>
                </a:cubicBezTo>
                <a:cubicBezTo>
                  <a:pt x="3305" y="1150"/>
                  <a:pt x="3305" y="1154"/>
                  <a:pt x="3301" y="1158"/>
                </a:cubicBezTo>
                <a:cubicBezTo>
                  <a:pt x="3330" y="1158"/>
                  <a:pt x="3333" y="1136"/>
                  <a:pt x="3347" y="1142"/>
                </a:cubicBezTo>
                <a:cubicBezTo>
                  <a:pt x="3350" y="1133"/>
                  <a:pt x="3334" y="1127"/>
                  <a:pt x="3341" y="1124"/>
                </a:cubicBezTo>
                <a:cubicBezTo>
                  <a:pt x="3348" y="1130"/>
                  <a:pt x="3354" y="1136"/>
                  <a:pt x="3353" y="1142"/>
                </a:cubicBezTo>
                <a:cubicBezTo>
                  <a:pt x="3362" y="1139"/>
                  <a:pt x="3383" y="1149"/>
                  <a:pt x="3381" y="1166"/>
                </a:cubicBezTo>
                <a:cubicBezTo>
                  <a:pt x="3392" y="1161"/>
                  <a:pt x="3392" y="1165"/>
                  <a:pt x="3396" y="1172"/>
                </a:cubicBezTo>
                <a:cubicBezTo>
                  <a:pt x="3401" y="1168"/>
                  <a:pt x="3399" y="1156"/>
                  <a:pt x="3409" y="1157"/>
                </a:cubicBezTo>
                <a:cubicBezTo>
                  <a:pt x="3409" y="1160"/>
                  <a:pt x="3411" y="1161"/>
                  <a:pt x="3412" y="1163"/>
                </a:cubicBezTo>
                <a:cubicBezTo>
                  <a:pt x="3408" y="1162"/>
                  <a:pt x="3405" y="1158"/>
                  <a:pt x="3406" y="1166"/>
                </a:cubicBezTo>
                <a:cubicBezTo>
                  <a:pt x="3412" y="1169"/>
                  <a:pt x="3421" y="1168"/>
                  <a:pt x="3430" y="1163"/>
                </a:cubicBezTo>
                <a:cubicBezTo>
                  <a:pt x="3424" y="1170"/>
                  <a:pt x="3433" y="1181"/>
                  <a:pt x="3436" y="1175"/>
                </a:cubicBezTo>
                <a:cubicBezTo>
                  <a:pt x="3426" y="1166"/>
                  <a:pt x="3445" y="1172"/>
                  <a:pt x="3449" y="1175"/>
                </a:cubicBezTo>
                <a:cubicBezTo>
                  <a:pt x="3449" y="1169"/>
                  <a:pt x="3444" y="1169"/>
                  <a:pt x="3442" y="1166"/>
                </a:cubicBezTo>
                <a:cubicBezTo>
                  <a:pt x="3453" y="1161"/>
                  <a:pt x="3451" y="1157"/>
                  <a:pt x="3464" y="1150"/>
                </a:cubicBezTo>
                <a:cubicBezTo>
                  <a:pt x="3465" y="1156"/>
                  <a:pt x="3465" y="1163"/>
                  <a:pt x="3470" y="1165"/>
                </a:cubicBezTo>
                <a:cubicBezTo>
                  <a:pt x="3473" y="1161"/>
                  <a:pt x="3504" y="1163"/>
                  <a:pt x="3495" y="1180"/>
                </a:cubicBezTo>
                <a:cubicBezTo>
                  <a:pt x="3506" y="1181"/>
                  <a:pt x="3509" y="1173"/>
                  <a:pt x="3516" y="1168"/>
                </a:cubicBezTo>
                <a:cubicBezTo>
                  <a:pt x="3524" y="1179"/>
                  <a:pt x="3515" y="1176"/>
                  <a:pt x="3522" y="1192"/>
                </a:cubicBezTo>
                <a:cubicBezTo>
                  <a:pt x="3531" y="1178"/>
                  <a:pt x="3555" y="1198"/>
                  <a:pt x="3556" y="1186"/>
                </a:cubicBezTo>
                <a:cubicBezTo>
                  <a:pt x="3557" y="1193"/>
                  <a:pt x="3566" y="1187"/>
                  <a:pt x="3568" y="1186"/>
                </a:cubicBezTo>
                <a:cubicBezTo>
                  <a:pt x="3569" y="1189"/>
                  <a:pt x="3568" y="1194"/>
                  <a:pt x="3571" y="1195"/>
                </a:cubicBezTo>
                <a:cubicBezTo>
                  <a:pt x="3571" y="1188"/>
                  <a:pt x="3574" y="1185"/>
                  <a:pt x="3580" y="1186"/>
                </a:cubicBezTo>
                <a:cubicBezTo>
                  <a:pt x="3580" y="1195"/>
                  <a:pt x="3593" y="1191"/>
                  <a:pt x="3596" y="1198"/>
                </a:cubicBezTo>
                <a:cubicBezTo>
                  <a:pt x="3601" y="1188"/>
                  <a:pt x="3584" y="1185"/>
                  <a:pt x="3593" y="1182"/>
                </a:cubicBezTo>
                <a:cubicBezTo>
                  <a:pt x="3615" y="1178"/>
                  <a:pt x="3606" y="1216"/>
                  <a:pt x="3615" y="1216"/>
                </a:cubicBezTo>
                <a:cubicBezTo>
                  <a:pt x="3618" y="1208"/>
                  <a:pt x="3618" y="1203"/>
                  <a:pt x="3620" y="1194"/>
                </a:cubicBezTo>
                <a:cubicBezTo>
                  <a:pt x="3627" y="1194"/>
                  <a:pt x="3627" y="1194"/>
                  <a:pt x="3627" y="1194"/>
                </a:cubicBezTo>
                <a:cubicBezTo>
                  <a:pt x="3626" y="1202"/>
                  <a:pt x="3621" y="1204"/>
                  <a:pt x="3630" y="1206"/>
                </a:cubicBezTo>
                <a:cubicBezTo>
                  <a:pt x="3642" y="1205"/>
                  <a:pt x="3652" y="1201"/>
                  <a:pt x="3667" y="1206"/>
                </a:cubicBezTo>
                <a:cubicBezTo>
                  <a:pt x="3665" y="1206"/>
                  <a:pt x="3663" y="1209"/>
                  <a:pt x="3667" y="1209"/>
                </a:cubicBezTo>
                <a:cubicBezTo>
                  <a:pt x="3674" y="1205"/>
                  <a:pt x="3661" y="1200"/>
                  <a:pt x="3669" y="1197"/>
                </a:cubicBezTo>
                <a:cubicBezTo>
                  <a:pt x="3673" y="1199"/>
                  <a:pt x="3678" y="1201"/>
                  <a:pt x="3685" y="1200"/>
                </a:cubicBezTo>
                <a:cubicBezTo>
                  <a:pt x="3690" y="1182"/>
                  <a:pt x="3705" y="1184"/>
                  <a:pt x="3715" y="1184"/>
                </a:cubicBezTo>
                <a:cubicBezTo>
                  <a:pt x="3715" y="1179"/>
                  <a:pt x="3716" y="1174"/>
                  <a:pt x="3718" y="1172"/>
                </a:cubicBezTo>
                <a:cubicBezTo>
                  <a:pt x="3711" y="1163"/>
                  <a:pt x="3700" y="1173"/>
                  <a:pt x="3697" y="1163"/>
                </a:cubicBezTo>
                <a:cubicBezTo>
                  <a:pt x="3697" y="1159"/>
                  <a:pt x="3702" y="1160"/>
                  <a:pt x="3703" y="1157"/>
                </a:cubicBezTo>
                <a:cubicBezTo>
                  <a:pt x="3695" y="1149"/>
                  <a:pt x="3697" y="1161"/>
                  <a:pt x="3687" y="1160"/>
                </a:cubicBezTo>
                <a:cubicBezTo>
                  <a:pt x="3684" y="1152"/>
                  <a:pt x="3693" y="1142"/>
                  <a:pt x="3687" y="1141"/>
                </a:cubicBezTo>
                <a:cubicBezTo>
                  <a:pt x="3678" y="1153"/>
                  <a:pt x="3666" y="1145"/>
                  <a:pt x="3654" y="1151"/>
                </a:cubicBezTo>
                <a:cubicBezTo>
                  <a:pt x="3655" y="1134"/>
                  <a:pt x="3630" y="1128"/>
                  <a:pt x="3635" y="1118"/>
                </a:cubicBezTo>
                <a:cubicBezTo>
                  <a:pt x="3641" y="1117"/>
                  <a:pt x="3647" y="1134"/>
                  <a:pt x="3650" y="1127"/>
                </a:cubicBezTo>
                <a:cubicBezTo>
                  <a:pt x="3639" y="1114"/>
                  <a:pt x="3623" y="1101"/>
                  <a:pt x="3631" y="1084"/>
                </a:cubicBezTo>
                <a:cubicBezTo>
                  <a:pt x="3634" y="1093"/>
                  <a:pt x="3650" y="1088"/>
                  <a:pt x="3653" y="1096"/>
                </a:cubicBezTo>
                <a:cubicBezTo>
                  <a:pt x="3653" y="1099"/>
                  <a:pt x="3648" y="1103"/>
                  <a:pt x="3653" y="1105"/>
                </a:cubicBezTo>
                <a:cubicBezTo>
                  <a:pt x="3662" y="1094"/>
                  <a:pt x="3670" y="1133"/>
                  <a:pt x="3678" y="1114"/>
                </a:cubicBezTo>
                <a:cubicBezTo>
                  <a:pt x="3671" y="1107"/>
                  <a:pt x="3662" y="1103"/>
                  <a:pt x="3659" y="1093"/>
                </a:cubicBezTo>
                <a:cubicBezTo>
                  <a:pt x="3663" y="1093"/>
                  <a:pt x="3662" y="1087"/>
                  <a:pt x="3665" y="1087"/>
                </a:cubicBezTo>
                <a:cubicBezTo>
                  <a:pt x="3670" y="1091"/>
                  <a:pt x="3680" y="1099"/>
                  <a:pt x="3687" y="1092"/>
                </a:cubicBezTo>
                <a:cubicBezTo>
                  <a:pt x="3688" y="1105"/>
                  <a:pt x="3700" y="1106"/>
                  <a:pt x="3699" y="1098"/>
                </a:cubicBezTo>
                <a:cubicBezTo>
                  <a:pt x="3713" y="1108"/>
                  <a:pt x="3723" y="1107"/>
                  <a:pt x="3727" y="1123"/>
                </a:cubicBezTo>
                <a:cubicBezTo>
                  <a:pt x="3738" y="1112"/>
                  <a:pt x="3739" y="1137"/>
                  <a:pt x="3748" y="1125"/>
                </a:cubicBezTo>
                <a:cubicBezTo>
                  <a:pt x="3739" y="1119"/>
                  <a:pt x="3752" y="1109"/>
                  <a:pt x="3748" y="1098"/>
                </a:cubicBezTo>
                <a:cubicBezTo>
                  <a:pt x="3738" y="1093"/>
                  <a:pt x="3731" y="1085"/>
                  <a:pt x="3726" y="1074"/>
                </a:cubicBezTo>
                <a:cubicBezTo>
                  <a:pt x="3733" y="1080"/>
                  <a:pt x="3732" y="1072"/>
                  <a:pt x="3738" y="1070"/>
                </a:cubicBezTo>
                <a:cubicBezTo>
                  <a:pt x="3738" y="1051"/>
                  <a:pt x="3722" y="1054"/>
                  <a:pt x="3729" y="1034"/>
                </a:cubicBezTo>
                <a:cubicBezTo>
                  <a:pt x="3715" y="1029"/>
                  <a:pt x="3705" y="1021"/>
                  <a:pt x="3698" y="1010"/>
                </a:cubicBezTo>
                <a:cubicBezTo>
                  <a:pt x="3708" y="1007"/>
                  <a:pt x="3707" y="1014"/>
                  <a:pt x="3713" y="1015"/>
                </a:cubicBezTo>
                <a:cubicBezTo>
                  <a:pt x="3716" y="998"/>
                  <a:pt x="3720" y="1007"/>
                  <a:pt x="3729" y="1012"/>
                </a:cubicBezTo>
                <a:cubicBezTo>
                  <a:pt x="3730" y="991"/>
                  <a:pt x="3717" y="984"/>
                  <a:pt x="3713" y="970"/>
                </a:cubicBezTo>
                <a:cubicBezTo>
                  <a:pt x="3719" y="978"/>
                  <a:pt x="3723" y="970"/>
                  <a:pt x="3728" y="975"/>
                </a:cubicBezTo>
                <a:cubicBezTo>
                  <a:pt x="3723" y="990"/>
                  <a:pt x="3740" y="998"/>
                  <a:pt x="3753" y="1003"/>
                </a:cubicBezTo>
                <a:cubicBezTo>
                  <a:pt x="3741" y="988"/>
                  <a:pt x="3723" y="977"/>
                  <a:pt x="3740" y="957"/>
                </a:cubicBezTo>
                <a:cubicBezTo>
                  <a:pt x="3731" y="957"/>
                  <a:pt x="3722" y="955"/>
                  <a:pt x="3722" y="945"/>
                </a:cubicBezTo>
                <a:cubicBezTo>
                  <a:pt x="3728" y="938"/>
                  <a:pt x="3732" y="947"/>
                  <a:pt x="3743" y="945"/>
                </a:cubicBezTo>
                <a:cubicBezTo>
                  <a:pt x="3731" y="922"/>
                  <a:pt x="3698" y="913"/>
                  <a:pt x="3703" y="884"/>
                </a:cubicBezTo>
                <a:cubicBezTo>
                  <a:pt x="3689" y="888"/>
                  <a:pt x="3674" y="865"/>
                  <a:pt x="3653" y="875"/>
                </a:cubicBezTo>
                <a:cubicBezTo>
                  <a:pt x="3603" y="864"/>
                  <a:pt x="3555" y="841"/>
                  <a:pt x="3512" y="840"/>
                </a:cubicBezTo>
                <a:cubicBezTo>
                  <a:pt x="3511" y="829"/>
                  <a:pt x="3508" y="828"/>
                  <a:pt x="3503" y="816"/>
                </a:cubicBezTo>
                <a:cubicBezTo>
                  <a:pt x="3520" y="817"/>
                  <a:pt x="3513" y="804"/>
                  <a:pt x="3509" y="797"/>
                </a:cubicBezTo>
                <a:cubicBezTo>
                  <a:pt x="3519" y="805"/>
                  <a:pt x="3506" y="788"/>
                  <a:pt x="3521" y="788"/>
                </a:cubicBezTo>
                <a:cubicBezTo>
                  <a:pt x="3515" y="802"/>
                  <a:pt x="3535" y="793"/>
                  <a:pt x="3545" y="800"/>
                </a:cubicBezTo>
                <a:cubicBezTo>
                  <a:pt x="3546" y="797"/>
                  <a:pt x="3545" y="794"/>
                  <a:pt x="3548" y="794"/>
                </a:cubicBezTo>
                <a:cubicBezTo>
                  <a:pt x="3545" y="784"/>
                  <a:pt x="3540" y="776"/>
                  <a:pt x="3536" y="775"/>
                </a:cubicBezTo>
                <a:cubicBezTo>
                  <a:pt x="3533" y="766"/>
                  <a:pt x="3548" y="743"/>
                  <a:pt x="3532" y="733"/>
                </a:cubicBezTo>
                <a:cubicBezTo>
                  <a:pt x="3535" y="729"/>
                  <a:pt x="3544" y="732"/>
                  <a:pt x="3541" y="723"/>
                </a:cubicBezTo>
                <a:cubicBezTo>
                  <a:pt x="3533" y="714"/>
                  <a:pt x="3523" y="730"/>
                  <a:pt x="3511" y="718"/>
                </a:cubicBezTo>
                <a:cubicBezTo>
                  <a:pt x="3510" y="721"/>
                  <a:pt x="3511" y="726"/>
                  <a:pt x="3508" y="727"/>
                </a:cubicBezTo>
                <a:cubicBezTo>
                  <a:pt x="3509" y="722"/>
                  <a:pt x="3504" y="711"/>
                  <a:pt x="3511" y="711"/>
                </a:cubicBezTo>
                <a:cubicBezTo>
                  <a:pt x="3532" y="711"/>
                  <a:pt x="3532" y="711"/>
                  <a:pt x="3532" y="711"/>
                </a:cubicBezTo>
                <a:cubicBezTo>
                  <a:pt x="3539" y="698"/>
                  <a:pt x="3526" y="683"/>
                  <a:pt x="3519" y="684"/>
                </a:cubicBezTo>
                <a:cubicBezTo>
                  <a:pt x="3520" y="681"/>
                  <a:pt x="3522" y="680"/>
                  <a:pt x="3526" y="681"/>
                </a:cubicBezTo>
                <a:cubicBezTo>
                  <a:pt x="3512" y="659"/>
                  <a:pt x="3498" y="637"/>
                  <a:pt x="3485" y="614"/>
                </a:cubicBezTo>
                <a:cubicBezTo>
                  <a:pt x="3457" y="616"/>
                  <a:pt x="3443" y="602"/>
                  <a:pt x="3436" y="584"/>
                </a:cubicBezTo>
                <a:cubicBezTo>
                  <a:pt x="3426" y="590"/>
                  <a:pt x="3414" y="580"/>
                  <a:pt x="3405" y="590"/>
                </a:cubicBezTo>
                <a:cubicBezTo>
                  <a:pt x="3405" y="587"/>
                  <a:pt x="3402" y="586"/>
                  <a:pt x="3402" y="584"/>
                </a:cubicBezTo>
                <a:cubicBezTo>
                  <a:pt x="3402" y="579"/>
                  <a:pt x="3410" y="581"/>
                  <a:pt x="3408" y="575"/>
                </a:cubicBezTo>
                <a:cubicBezTo>
                  <a:pt x="3385" y="540"/>
                  <a:pt x="3333" y="554"/>
                  <a:pt x="3294" y="539"/>
                </a:cubicBezTo>
                <a:cubicBezTo>
                  <a:pt x="3295" y="533"/>
                  <a:pt x="3291" y="533"/>
                  <a:pt x="3291" y="527"/>
                </a:cubicBezTo>
                <a:cubicBezTo>
                  <a:pt x="3295" y="527"/>
                  <a:pt x="3295" y="531"/>
                  <a:pt x="3300" y="530"/>
                </a:cubicBezTo>
                <a:cubicBezTo>
                  <a:pt x="3300" y="518"/>
                  <a:pt x="3300" y="518"/>
                  <a:pt x="3300" y="518"/>
                </a:cubicBezTo>
                <a:cubicBezTo>
                  <a:pt x="3253" y="511"/>
                  <a:pt x="3206" y="476"/>
                  <a:pt x="3162" y="483"/>
                </a:cubicBezTo>
                <a:cubicBezTo>
                  <a:pt x="3164" y="483"/>
                  <a:pt x="3165" y="485"/>
                  <a:pt x="3165" y="489"/>
                </a:cubicBezTo>
                <a:cubicBezTo>
                  <a:pt x="3153" y="486"/>
                  <a:pt x="3150" y="493"/>
                  <a:pt x="3140" y="492"/>
                </a:cubicBezTo>
                <a:cubicBezTo>
                  <a:pt x="3140" y="472"/>
                  <a:pt x="3122" y="470"/>
                  <a:pt x="3112" y="459"/>
                </a:cubicBezTo>
                <a:cubicBezTo>
                  <a:pt x="3120" y="455"/>
                  <a:pt x="3125" y="467"/>
                  <a:pt x="3128" y="458"/>
                </a:cubicBezTo>
                <a:cubicBezTo>
                  <a:pt x="3110" y="441"/>
                  <a:pt x="3088" y="463"/>
                  <a:pt x="3069" y="462"/>
                </a:cubicBezTo>
                <a:cubicBezTo>
                  <a:pt x="3059" y="462"/>
                  <a:pt x="3044" y="453"/>
                  <a:pt x="3033" y="450"/>
                </a:cubicBezTo>
                <a:cubicBezTo>
                  <a:pt x="3020" y="448"/>
                  <a:pt x="2995" y="439"/>
                  <a:pt x="2971" y="433"/>
                </a:cubicBezTo>
                <a:cubicBezTo>
                  <a:pt x="2961" y="450"/>
                  <a:pt x="2942" y="427"/>
                  <a:pt x="2937" y="418"/>
                </a:cubicBezTo>
                <a:cubicBezTo>
                  <a:pt x="2918" y="423"/>
                  <a:pt x="2906" y="401"/>
                  <a:pt x="2897" y="415"/>
                </a:cubicBezTo>
                <a:cubicBezTo>
                  <a:pt x="2891" y="414"/>
                  <a:pt x="2892" y="407"/>
                  <a:pt x="2882" y="409"/>
                </a:cubicBezTo>
                <a:cubicBezTo>
                  <a:pt x="2889" y="403"/>
                  <a:pt x="2880" y="398"/>
                  <a:pt x="2870" y="400"/>
                </a:cubicBezTo>
                <a:cubicBezTo>
                  <a:pt x="2874" y="387"/>
                  <a:pt x="2854" y="391"/>
                  <a:pt x="2863" y="382"/>
                </a:cubicBezTo>
                <a:cubicBezTo>
                  <a:pt x="2836" y="398"/>
                  <a:pt x="2822" y="373"/>
                  <a:pt x="2811" y="355"/>
                </a:cubicBezTo>
                <a:cubicBezTo>
                  <a:pt x="2826" y="357"/>
                  <a:pt x="2836" y="369"/>
                  <a:pt x="2845" y="355"/>
                </a:cubicBezTo>
                <a:cubicBezTo>
                  <a:pt x="2829" y="345"/>
                  <a:pt x="2795" y="350"/>
                  <a:pt x="2789" y="337"/>
                </a:cubicBezTo>
                <a:cubicBezTo>
                  <a:pt x="2786" y="330"/>
                  <a:pt x="2782" y="318"/>
                  <a:pt x="2786" y="322"/>
                </a:cubicBezTo>
                <a:cubicBezTo>
                  <a:pt x="2775" y="312"/>
                  <a:pt x="2748" y="303"/>
                  <a:pt x="2734" y="301"/>
                </a:cubicBezTo>
                <a:cubicBezTo>
                  <a:pt x="2723" y="299"/>
                  <a:pt x="2708" y="306"/>
                  <a:pt x="2697" y="302"/>
                </a:cubicBezTo>
                <a:cubicBezTo>
                  <a:pt x="2703" y="305"/>
                  <a:pt x="2707" y="310"/>
                  <a:pt x="2706" y="319"/>
                </a:cubicBezTo>
                <a:cubicBezTo>
                  <a:pt x="2698" y="316"/>
                  <a:pt x="2675" y="302"/>
                  <a:pt x="2666" y="320"/>
                </a:cubicBezTo>
                <a:cubicBezTo>
                  <a:pt x="2645" y="308"/>
                  <a:pt x="2623" y="269"/>
                  <a:pt x="2602" y="293"/>
                </a:cubicBezTo>
                <a:cubicBezTo>
                  <a:pt x="2610" y="285"/>
                  <a:pt x="2595" y="284"/>
                  <a:pt x="2595" y="275"/>
                </a:cubicBezTo>
                <a:cubicBezTo>
                  <a:pt x="2590" y="274"/>
                  <a:pt x="2589" y="278"/>
                  <a:pt x="2583" y="278"/>
                </a:cubicBezTo>
                <a:cubicBezTo>
                  <a:pt x="2577" y="272"/>
                  <a:pt x="2584" y="272"/>
                  <a:pt x="2586" y="266"/>
                </a:cubicBezTo>
                <a:cubicBezTo>
                  <a:pt x="2560" y="263"/>
                  <a:pt x="2555" y="278"/>
                  <a:pt x="2531" y="285"/>
                </a:cubicBezTo>
                <a:cubicBezTo>
                  <a:pt x="2551" y="269"/>
                  <a:pt x="2507" y="267"/>
                  <a:pt x="2518" y="251"/>
                </a:cubicBezTo>
                <a:cubicBezTo>
                  <a:pt x="2506" y="253"/>
                  <a:pt x="2496" y="258"/>
                  <a:pt x="2491" y="267"/>
                </a:cubicBezTo>
                <a:cubicBezTo>
                  <a:pt x="2492" y="244"/>
                  <a:pt x="2460" y="255"/>
                  <a:pt x="2454" y="240"/>
                </a:cubicBezTo>
                <a:cubicBezTo>
                  <a:pt x="2451" y="250"/>
                  <a:pt x="2420" y="237"/>
                  <a:pt x="2408" y="246"/>
                </a:cubicBezTo>
                <a:cubicBezTo>
                  <a:pt x="2402" y="234"/>
                  <a:pt x="2365" y="239"/>
                  <a:pt x="2356" y="228"/>
                </a:cubicBezTo>
                <a:cubicBezTo>
                  <a:pt x="2360" y="228"/>
                  <a:pt x="2363" y="227"/>
                  <a:pt x="2362" y="222"/>
                </a:cubicBezTo>
                <a:cubicBezTo>
                  <a:pt x="2345" y="216"/>
                  <a:pt x="2337" y="223"/>
                  <a:pt x="2319" y="223"/>
                </a:cubicBezTo>
                <a:cubicBezTo>
                  <a:pt x="2327" y="213"/>
                  <a:pt x="2312" y="216"/>
                  <a:pt x="2319" y="204"/>
                </a:cubicBezTo>
                <a:cubicBezTo>
                  <a:pt x="2303" y="204"/>
                  <a:pt x="2303" y="187"/>
                  <a:pt x="2291" y="183"/>
                </a:cubicBezTo>
                <a:cubicBezTo>
                  <a:pt x="2281" y="182"/>
                  <a:pt x="2299" y="192"/>
                  <a:pt x="2288" y="192"/>
                </a:cubicBezTo>
                <a:cubicBezTo>
                  <a:pt x="2274" y="180"/>
                  <a:pt x="2267" y="175"/>
                  <a:pt x="2239" y="175"/>
                </a:cubicBezTo>
                <a:cubicBezTo>
                  <a:pt x="2236" y="161"/>
                  <a:pt x="2225" y="156"/>
                  <a:pt x="2214" y="150"/>
                </a:cubicBezTo>
                <a:cubicBezTo>
                  <a:pt x="2179" y="168"/>
                  <a:pt x="2142" y="167"/>
                  <a:pt x="2107" y="155"/>
                </a:cubicBezTo>
                <a:cubicBezTo>
                  <a:pt x="2106" y="158"/>
                  <a:pt x="2107" y="163"/>
                  <a:pt x="2104" y="164"/>
                </a:cubicBezTo>
                <a:cubicBezTo>
                  <a:pt x="2059" y="155"/>
                  <a:pt x="1999" y="167"/>
                  <a:pt x="1950" y="135"/>
                </a:cubicBezTo>
                <a:cubicBezTo>
                  <a:pt x="1934" y="142"/>
                  <a:pt x="1912" y="138"/>
                  <a:pt x="1892" y="130"/>
                </a:cubicBezTo>
                <a:cubicBezTo>
                  <a:pt x="1891" y="133"/>
                  <a:pt x="1889" y="137"/>
                  <a:pt x="1886" y="139"/>
                </a:cubicBezTo>
                <a:cubicBezTo>
                  <a:pt x="1884" y="125"/>
                  <a:pt x="1874" y="132"/>
                  <a:pt x="1864" y="133"/>
                </a:cubicBezTo>
                <a:cubicBezTo>
                  <a:pt x="1843" y="135"/>
                  <a:pt x="1807" y="122"/>
                  <a:pt x="1785" y="125"/>
                </a:cubicBezTo>
                <a:cubicBezTo>
                  <a:pt x="1763" y="128"/>
                  <a:pt x="1723" y="109"/>
                  <a:pt x="1723" y="129"/>
                </a:cubicBezTo>
                <a:cubicBezTo>
                  <a:pt x="1706" y="118"/>
                  <a:pt x="1684" y="130"/>
                  <a:pt x="1668" y="126"/>
                </a:cubicBezTo>
                <a:cubicBezTo>
                  <a:pt x="1638" y="119"/>
                  <a:pt x="1603" y="110"/>
                  <a:pt x="1573" y="106"/>
                </a:cubicBezTo>
                <a:cubicBezTo>
                  <a:pt x="1568" y="105"/>
                  <a:pt x="1566" y="112"/>
                  <a:pt x="1561" y="112"/>
                </a:cubicBezTo>
                <a:cubicBezTo>
                  <a:pt x="1558" y="112"/>
                  <a:pt x="1555" y="103"/>
                  <a:pt x="1551" y="103"/>
                </a:cubicBezTo>
                <a:cubicBezTo>
                  <a:pt x="1541" y="102"/>
                  <a:pt x="1523" y="116"/>
                  <a:pt x="1518" y="100"/>
                </a:cubicBezTo>
                <a:cubicBezTo>
                  <a:pt x="1517" y="107"/>
                  <a:pt x="1510" y="107"/>
                  <a:pt x="1506" y="110"/>
                </a:cubicBezTo>
                <a:cubicBezTo>
                  <a:pt x="1486" y="97"/>
                  <a:pt x="1457" y="111"/>
                  <a:pt x="1435" y="92"/>
                </a:cubicBezTo>
                <a:cubicBezTo>
                  <a:pt x="1423" y="106"/>
                  <a:pt x="1391" y="98"/>
                  <a:pt x="1383" y="108"/>
                </a:cubicBezTo>
                <a:cubicBezTo>
                  <a:pt x="1377" y="103"/>
                  <a:pt x="1370" y="98"/>
                  <a:pt x="1361" y="96"/>
                </a:cubicBezTo>
                <a:cubicBezTo>
                  <a:pt x="1350" y="105"/>
                  <a:pt x="1335" y="100"/>
                  <a:pt x="1328" y="109"/>
                </a:cubicBezTo>
                <a:cubicBezTo>
                  <a:pt x="1326" y="102"/>
                  <a:pt x="1322" y="98"/>
                  <a:pt x="1315" y="97"/>
                </a:cubicBezTo>
                <a:cubicBezTo>
                  <a:pt x="1303" y="106"/>
                  <a:pt x="1268" y="92"/>
                  <a:pt x="1257" y="110"/>
                </a:cubicBezTo>
                <a:cubicBezTo>
                  <a:pt x="1252" y="95"/>
                  <a:pt x="1231" y="99"/>
                  <a:pt x="1217" y="101"/>
                </a:cubicBezTo>
                <a:cubicBezTo>
                  <a:pt x="1184" y="104"/>
                  <a:pt x="1140" y="103"/>
                  <a:pt x="1114" y="123"/>
                </a:cubicBezTo>
                <a:cubicBezTo>
                  <a:pt x="1113" y="120"/>
                  <a:pt x="1113" y="116"/>
                  <a:pt x="1107" y="117"/>
                </a:cubicBezTo>
                <a:cubicBezTo>
                  <a:pt x="1083" y="137"/>
                  <a:pt x="1068" y="166"/>
                  <a:pt x="1022" y="164"/>
                </a:cubicBezTo>
                <a:cubicBezTo>
                  <a:pt x="1018" y="172"/>
                  <a:pt x="1014" y="179"/>
                  <a:pt x="1010" y="186"/>
                </a:cubicBezTo>
                <a:cubicBezTo>
                  <a:pt x="1001" y="179"/>
                  <a:pt x="989" y="193"/>
                  <a:pt x="992" y="198"/>
                </a:cubicBezTo>
                <a:cubicBezTo>
                  <a:pt x="981" y="189"/>
                  <a:pt x="970" y="194"/>
                  <a:pt x="970" y="205"/>
                </a:cubicBezTo>
                <a:cubicBezTo>
                  <a:pt x="952" y="193"/>
                  <a:pt x="939" y="212"/>
                  <a:pt x="918" y="202"/>
                </a:cubicBezTo>
                <a:cubicBezTo>
                  <a:pt x="911" y="213"/>
                  <a:pt x="892" y="224"/>
                  <a:pt x="879" y="218"/>
                </a:cubicBezTo>
                <a:cubicBezTo>
                  <a:pt x="878" y="232"/>
                  <a:pt x="853" y="221"/>
                  <a:pt x="851" y="234"/>
                </a:cubicBezTo>
                <a:cubicBezTo>
                  <a:pt x="871" y="240"/>
                  <a:pt x="920" y="223"/>
                  <a:pt x="919" y="251"/>
                </a:cubicBezTo>
                <a:cubicBezTo>
                  <a:pt x="926" y="250"/>
                  <a:pt x="931" y="252"/>
                  <a:pt x="934" y="254"/>
                </a:cubicBezTo>
                <a:cubicBezTo>
                  <a:pt x="935" y="223"/>
                  <a:pt x="976" y="232"/>
                  <a:pt x="980" y="254"/>
                </a:cubicBezTo>
                <a:cubicBezTo>
                  <a:pt x="990" y="255"/>
                  <a:pt x="987" y="244"/>
                  <a:pt x="999" y="247"/>
                </a:cubicBezTo>
                <a:cubicBezTo>
                  <a:pt x="1001" y="253"/>
                  <a:pt x="1004" y="259"/>
                  <a:pt x="1005" y="266"/>
                </a:cubicBezTo>
                <a:cubicBezTo>
                  <a:pt x="985" y="259"/>
                  <a:pt x="980" y="270"/>
                  <a:pt x="959" y="269"/>
                </a:cubicBezTo>
                <a:cubicBezTo>
                  <a:pt x="974" y="293"/>
                  <a:pt x="1019" y="293"/>
                  <a:pt x="1012" y="324"/>
                </a:cubicBezTo>
                <a:cubicBezTo>
                  <a:pt x="982" y="317"/>
                  <a:pt x="971" y="331"/>
                  <a:pt x="944" y="319"/>
                </a:cubicBezTo>
                <a:cubicBezTo>
                  <a:pt x="944" y="323"/>
                  <a:pt x="945" y="330"/>
                  <a:pt x="941" y="331"/>
                </a:cubicBezTo>
                <a:cubicBezTo>
                  <a:pt x="938" y="331"/>
                  <a:pt x="938" y="333"/>
                  <a:pt x="935" y="334"/>
                </a:cubicBezTo>
                <a:cubicBezTo>
                  <a:pt x="927" y="325"/>
                  <a:pt x="915" y="320"/>
                  <a:pt x="904" y="307"/>
                </a:cubicBezTo>
                <a:cubicBezTo>
                  <a:pt x="904" y="316"/>
                  <a:pt x="914" y="315"/>
                  <a:pt x="911" y="328"/>
                </a:cubicBezTo>
                <a:cubicBezTo>
                  <a:pt x="908" y="328"/>
                  <a:pt x="907" y="331"/>
                  <a:pt x="905" y="331"/>
                </a:cubicBezTo>
                <a:cubicBezTo>
                  <a:pt x="899" y="326"/>
                  <a:pt x="886" y="328"/>
                  <a:pt x="883" y="319"/>
                </a:cubicBezTo>
                <a:cubicBezTo>
                  <a:pt x="887" y="319"/>
                  <a:pt x="886" y="314"/>
                  <a:pt x="889" y="313"/>
                </a:cubicBezTo>
                <a:cubicBezTo>
                  <a:pt x="889" y="318"/>
                  <a:pt x="891" y="321"/>
                  <a:pt x="895" y="322"/>
                </a:cubicBezTo>
                <a:cubicBezTo>
                  <a:pt x="894" y="312"/>
                  <a:pt x="900" y="309"/>
                  <a:pt x="898" y="298"/>
                </a:cubicBezTo>
                <a:cubicBezTo>
                  <a:pt x="888" y="297"/>
                  <a:pt x="893" y="311"/>
                  <a:pt x="880" y="307"/>
                </a:cubicBezTo>
                <a:cubicBezTo>
                  <a:pt x="882" y="325"/>
                  <a:pt x="868" y="325"/>
                  <a:pt x="855" y="329"/>
                </a:cubicBezTo>
                <a:cubicBezTo>
                  <a:pt x="816" y="308"/>
                  <a:pt x="760" y="326"/>
                  <a:pt x="717" y="309"/>
                </a:cubicBezTo>
                <a:cubicBezTo>
                  <a:pt x="692" y="310"/>
                  <a:pt x="669" y="316"/>
                  <a:pt x="647" y="307"/>
                </a:cubicBezTo>
                <a:cubicBezTo>
                  <a:pt x="673" y="292"/>
                  <a:pt x="702" y="288"/>
                  <a:pt x="726" y="266"/>
                </a:cubicBezTo>
                <a:cubicBezTo>
                  <a:pt x="718" y="260"/>
                  <a:pt x="701" y="285"/>
                  <a:pt x="689" y="276"/>
                </a:cubicBezTo>
                <a:cubicBezTo>
                  <a:pt x="688" y="269"/>
                  <a:pt x="710" y="270"/>
                  <a:pt x="702" y="266"/>
                </a:cubicBezTo>
                <a:cubicBezTo>
                  <a:pt x="663" y="273"/>
                  <a:pt x="637" y="286"/>
                  <a:pt x="607" y="298"/>
                </a:cubicBezTo>
                <a:cubicBezTo>
                  <a:pt x="593" y="303"/>
                  <a:pt x="580" y="301"/>
                  <a:pt x="567" y="311"/>
                </a:cubicBezTo>
                <a:cubicBezTo>
                  <a:pt x="560" y="317"/>
                  <a:pt x="565" y="332"/>
                  <a:pt x="549" y="326"/>
                </a:cubicBezTo>
                <a:cubicBezTo>
                  <a:pt x="549" y="330"/>
                  <a:pt x="551" y="333"/>
                  <a:pt x="552" y="335"/>
                </a:cubicBezTo>
                <a:cubicBezTo>
                  <a:pt x="541" y="340"/>
                  <a:pt x="532" y="333"/>
                  <a:pt x="522" y="342"/>
                </a:cubicBezTo>
                <a:cubicBezTo>
                  <a:pt x="526" y="343"/>
                  <a:pt x="529" y="347"/>
                  <a:pt x="531" y="351"/>
                </a:cubicBezTo>
                <a:cubicBezTo>
                  <a:pt x="523" y="350"/>
                  <a:pt x="512" y="362"/>
                  <a:pt x="522" y="369"/>
                </a:cubicBezTo>
                <a:cubicBezTo>
                  <a:pt x="540" y="340"/>
                  <a:pt x="571" y="382"/>
                  <a:pt x="595" y="365"/>
                </a:cubicBezTo>
                <a:cubicBezTo>
                  <a:pt x="600" y="376"/>
                  <a:pt x="597" y="390"/>
                  <a:pt x="587" y="393"/>
                </a:cubicBezTo>
                <a:cubicBezTo>
                  <a:pt x="595" y="396"/>
                  <a:pt x="593" y="409"/>
                  <a:pt x="599" y="414"/>
                </a:cubicBezTo>
                <a:cubicBezTo>
                  <a:pt x="576" y="413"/>
                  <a:pt x="612" y="421"/>
                  <a:pt x="596" y="430"/>
                </a:cubicBezTo>
                <a:cubicBezTo>
                  <a:pt x="598" y="422"/>
                  <a:pt x="590" y="424"/>
                  <a:pt x="587" y="421"/>
                </a:cubicBezTo>
                <a:cubicBezTo>
                  <a:pt x="567" y="437"/>
                  <a:pt x="566" y="469"/>
                  <a:pt x="551" y="482"/>
                </a:cubicBezTo>
                <a:cubicBezTo>
                  <a:pt x="556" y="491"/>
                  <a:pt x="574" y="488"/>
                  <a:pt x="579" y="497"/>
                </a:cubicBezTo>
                <a:cubicBezTo>
                  <a:pt x="578" y="513"/>
                  <a:pt x="568" y="511"/>
                  <a:pt x="560" y="513"/>
                </a:cubicBezTo>
                <a:cubicBezTo>
                  <a:pt x="563" y="535"/>
                  <a:pt x="542" y="543"/>
                  <a:pt x="549" y="559"/>
                </a:cubicBezTo>
                <a:cubicBezTo>
                  <a:pt x="543" y="562"/>
                  <a:pt x="527" y="583"/>
                  <a:pt x="525" y="590"/>
                </a:cubicBezTo>
                <a:cubicBezTo>
                  <a:pt x="516" y="585"/>
                  <a:pt x="505" y="582"/>
                  <a:pt x="494" y="593"/>
                </a:cubicBezTo>
                <a:cubicBezTo>
                  <a:pt x="530" y="593"/>
                  <a:pt x="533" y="620"/>
                  <a:pt x="553" y="630"/>
                </a:cubicBezTo>
                <a:cubicBezTo>
                  <a:pt x="558" y="626"/>
                  <a:pt x="572" y="615"/>
                  <a:pt x="580" y="623"/>
                </a:cubicBezTo>
                <a:cubicBezTo>
                  <a:pt x="571" y="631"/>
                  <a:pt x="568" y="632"/>
                  <a:pt x="562" y="639"/>
                </a:cubicBezTo>
                <a:cubicBezTo>
                  <a:pt x="573" y="640"/>
                  <a:pt x="581" y="641"/>
                  <a:pt x="593" y="647"/>
                </a:cubicBezTo>
                <a:cubicBezTo>
                  <a:pt x="594" y="637"/>
                  <a:pt x="595" y="637"/>
                  <a:pt x="605" y="644"/>
                </a:cubicBezTo>
                <a:cubicBezTo>
                  <a:pt x="605" y="631"/>
                  <a:pt x="589" y="633"/>
                  <a:pt x="589" y="620"/>
                </a:cubicBezTo>
                <a:cubicBezTo>
                  <a:pt x="607" y="613"/>
                  <a:pt x="608" y="620"/>
                  <a:pt x="626" y="610"/>
                </a:cubicBezTo>
                <a:cubicBezTo>
                  <a:pt x="631" y="621"/>
                  <a:pt x="633" y="628"/>
                  <a:pt x="654" y="628"/>
                </a:cubicBezTo>
                <a:cubicBezTo>
                  <a:pt x="661" y="626"/>
                  <a:pt x="662" y="618"/>
                  <a:pt x="669" y="616"/>
                </a:cubicBezTo>
                <a:cubicBezTo>
                  <a:pt x="671" y="628"/>
                  <a:pt x="684" y="629"/>
                  <a:pt x="691" y="637"/>
                </a:cubicBezTo>
                <a:cubicBezTo>
                  <a:pt x="679" y="642"/>
                  <a:pt x="684" y="647"/>
                  <a:pt x="688" y="656"/>
                </a:cubicBezTo>
                <a:cubicBezTo>
                  <a:pt x="680" y="665"/>
                  <a:pt x="669" y="656"/>
                  <a:pt x="666" y="659"/>
                </a:cubicBezTo>
                <a:cubicBezTo>
                  <a:pt x="673" y="663"/>
                  <a:pt x="670" y="676"/>
                  <a:pt x="679" y="677"/>
                </a:cubicBezTo>
                <a:cubicBezTo>
                  <a:pt x="688" y="672"/>
                  <a:pt x="670" y="668"/>
                  <a:pt x="679" y="665"/>
                </a:cubicBezTo>
                <a:cubicBezTo>
                  <a:pt x="689" y="666"/>
                  <a:pt x="686" y="673"/>
                  <a:pt x="697" y="668"/>
                </a:cubicBezTo>
                <a:cubicBezTo>
                  <a:pt x="696" y="661"/>
                  <a:pt x="690" y="655"/>
                  <a:pt x="700" y="652"/>
                </a:cubicBezTo>
                <a:cubicBezTo>
                  <a:pt x="722" y="654"/>
                  <a:pt x="750" y="663"/>
                  <a:pt x="764" y="667"/>
                </a:cubicBezTo>
                <a:cubicBezTo>
                  <a:pt x="754" y="661"/>
                  <a:pt x="782" y="673"/>
                  <a:pt x="777" y="658"/>
                </a:cubicBezTo>
                <a:cubicBezTo>
                  <a:pt x="772" y="656"/>
                  <a:pt x="761" y="661"/>
                  <a:pt x="761" y="655"/>
                </a:cubicBezTo>
                <a:cubicBezTo>
                  <a:pt x="769" y="651"/>
                  <a:pt x="781" y="650"/>
                  <a:pt x="780" y="664"/>
                </a:cubicBezTo>
                <a:cubicBezTo>
                  <a:pt x="783" y="657"/>
                  <a:pt x="806" y="654"/>
                  <a:pt x="801" y="648"/>
                </a:cubicBezTo>
                <a:cubicBezTo>
                  <a:pt x="783" y="648"/>
                  <a:pt x="770" y="631"/>
                  <a:pt x="752" y="652"/>
                </a:cubicBezTo>
                <a:cubicBezTo>
                  <a:pt x="741" y="655"/>
                  <a:pt x="724" y="634"/>
                  <a:pt x="718" y="652"/>
                </a:cubicBezTo>
                <a:cubicBezTo>
                  <a:pt x="707" y="638"/>
                  <a:pt x="696" y="616"/>
                  <a:pt x="696" y="600"/>
                </a:cubicBezTo>
                <a:cubicBezTo>
                  <a:pt x="706" y="597"/>
                  <a:pt x="717" y="585"/>
                  <a:pt x="711" y="576"/>
                </a:cubicBezTo>
                <a:cubicBezTo>
                  <a:pt x="718" y="582"/>
                  <a:pt x="724" y="568"/>
                  <a:pt x="736" y="569"/>
                </a:cubicBezTo>
                <a:cubicBezTo>
                  <a:pt x="736" y="575"/>
                  <a:pt x="738" y="579"/>
                  <a:pt x="742" y="581"/>
                </a:cubicBezTo>
                <a:cubicBezTo>
                  <a:pt x="744" y="572"/>
                  <a:pt x="760" y="576"/>
                  <a:pt x="763" y="569"/>
                </a:cubicBezTo>
                <a:cubicBezTo>
                  <a:pt x="774" y="583"/>
                  <a:pt x="797" y="566"/>
                  <a:pt x="803" y="556"/>
                </a:cubicBezTo>
                <a:cubicBezTo>
                  <a:pt x="786" y="553"/>
                  <a:pt x="776" y="559"/>
                  <a:pt x="766" y="547"/>
                </a:cubicBezTo>
                <a:cubicBezTo>
                  <a:pt x="761" y="550"/>
                  <a:pt x="758" y="555"/>
                  <a:pt x="751" y="557"/>
                </a:cubicBezTo>
                <a:cubicBezTo>
                  <a:pt x="747" y="547"/>
                  <a:pt x="761" y="554"/>
                  <a:pt x="757" y="544"/>
                </a:cubicBezTo>
                <a:cubicBezTo>
                  <a:pt x="746" y="542"/>
                  <a:pt x="753" y="557"/>
                  <a:pt x="742" y="554"/>
                </a:cubicBezTo>
                <a:cubicBezTo>
                  <a:pt x="740" y="548"/>
                  <a:pt x="730" y="551"/>
                  <a:pt x="732" y="542"/>
                </a:cubicBezTo>
                <a:cubicBezTo>
                  <a:pt x="738" y="532"/>
                  <a:pt x="748" y="541"/>
                  <a:pt x="751" y="526"/>
                </a:cubicBezTo>
                <a:cubicBezTo>
                  <a:pt x="789" y="550"/>
                  <a:pt x="809" y="481"/>
                  <a:pt x="845" y="519"/>
                </a:cubicBezTo>
                <a:cubicBezTo>
                  <a:pt x="846" y="514"/>
                  <a:pt x="844" y="508"/>
                  <a:pt x="848" y="507"/>
                </a:cubicBezTo>
                <a:cubicBezTo>
                  <a:pt x="855" y="517"/>
                  <a:pt x="878" y="498"/>
                  <a:pt x="882" y="521"/>
                </a:cubicBezTo>
                <a:cubicBezTo>
                  <a:pt x="866" y="515"/>
                  <a:pt x="868" y="528"/>
                  <a:pt x="852" y="528"/>
                </a:cubicBezTo>
                <a:cubicBezTo>
                  <a:pt x="856" y="535"/>
                  <a:pt x="862" y="540"/>
                  <a:pt x="870" y="543"/>
                </a:cubicBezTo>
                <a:cubicBezTo>
                  <a:pt x="875" y="534"/>
                  <a:pt x="878" y="543"/>
                  <a:pt x="885" y="537"/>
                </a:cubicBezTo>
                <a:cubicBezTo>
                  <a:pt x="886" y="531"/>
                  <a:pt x="881" y="531"/>
                  <a:pt x="879" y="528"/>
                </a:cubicBezTo>
                <a:cubicBezTo>
                  <a:pt x="884" y="527"/>
                  <a:pt x="884" y="523"/>
                  <a:pt x="888" y="521"/>
                </a:cubicBezTo>
                <a:cubicBezTo>
                  <a:pt x="920" y="533"/>
                  <a:pt x="973" y="503"/>
                  <a:pt x="999" y="529"/>
                </a:cubicBezTo>
                <a:cubicBezTo>
                  <a:pt x="1045" y="522"/>
                  <a:pt x="1078" y="508"/>
                  <a:pt x="1112" y="528"/>
                </a:cubicBezTo>
                <a:cubicBezTo>
                  <a:pt x="1108" y="538"/>
                  <a:pt x="1092" y="537"/>
                  <a:pt x="1091" y="550"/>
                </a:cubicBezTo>
                <a:cubicBezTo>
                  <a:pt x="1088" y="550"/>
                  <a:pt x="1086" y="545"/>
                  <a:pt x="1085" y="550"/>
                </a:cubicBezTo>
                <a:cubicBezTo>
                  <a:pt x="1094" y="563"/>
                  <a:pt x="1127" y="550"/>
                  <a:pt x="1119" y="571"/>
                </a:cubicBezTo>
                <a:cubicBezTo>
                  <a:pt x="1112" y="572"/>
                  <a:pt x="1115" y="562"/>
                  <a:pt x="1109" y="562"/>
                </a:cubicBezTo>
                <a:cubicBezTo>
                  <a:pt x="1109" y="574"/>
                  <a:pt x="1127" y="585"/>
                  <a:pt x="1116" y="598"/>
                </a:cubicBezTo>
                <a:cubicBezTo>
                  <a:pt x="1102" y="598"/>
                  <a:pt x="1094" y="599"/>
                  <a:pt x="1079" y="599"/>
                </a:cubicBezTo>
                <a:cubicBezTo>
                  <a:pt x="1078" y="603"/>
                  <a:pt x="1083" y="615"/>
                  <a:pt x="1076" y="614"/>
                </a:cubicBezTo>
                <a:cubicBezTo>
                  <a:pt x="1062" y="610"/>
                  <a:pt x="1046" y="623"/>
                  <a:pt x="1034" y="630"/>
                </a:cubicBezTo>
                <a:cubicBezTo>
                  <a:pt x="1034" y="624"/>
                  <a:pt x="1031" y="624"/>
                  <a:pt x="1027" y="627"/>
                </a:cubicBezTo>
                <a:cubicBezTo>
                  <a:pt x="1028" y="623"/>
                  <a:pt x="1031" y="623"/>
                  <a:pt x="1030" y="618"/>
                </a:cubicBezTo>
                <a:cubicBezTo>
                  <a:pt x="1025" y="617"/>
                  <a:pt x="1024" y="621"/>
                  <a:pt x="1018" y="621"/>
                </a:cubicBezTo>
                <a:cubicBezTo>
                  <a:pt x="1021" y="630"/>
                  <a:pt x="1021" y="639"/>
                  <a:pt x="1018" y="642"/>
                </a:cubicBezTo>
                <a:cubicBezTo>
                  <a:pt x="1013" y="632"/>
                  <a:pt x="1009" y="638"/>
                  <a:pt x="1000" y="633"/>
                </a:cubicBezTo>
                <a:cubicBezTo>
                  <a:pt x="1002" y="648"/>
                  <a:pt x="1000" y="646"/>
                  <a:pt x="997" y="655"/>
                </a:cubicBezTo>
                <a:cubicBezTo>
                  <a:pt x="993" y="651"/>
                  <a:pt x="986" y="651"/>
                  <a:pt x="982" y="655"/>
                </a:cubicBezTo>
                <a:cubicBezTo>
                  <a:pt x="981" y="652"/>
                  <a:pt x="982" y="646"/>
                  <a:pt x="979" y="646"/>
                </a:cubicBezTo>
                <a:cubicBezTo>
                  <a:pt x="976" y="657"/>
                  <a:pt x="966" y="649"/>
                  <a:pt x="960" y="646"/>
                </a:cubicBezTo>
                <a:cubicBezTo>
                  <a:pt x="953" y="654"/>
                  <a:pt x="965" y="652"/>
                  <a:pt x="964" y="661"/>
                </a:cubicBezTo>
                <a:cubicBezTo>
                  <a:pt x="950" y="660"/>
                  <a:pt x="935" y="660"/>
                  <a:pt x="930" y="650"/>
                </a:cubicBezTo>
                <a:cubicBezTo>
                  <a:pt x="923" y="654"/>
                  <a:pt x="897" y="665"/>
                  <a:pt x="896" y="647"/>
                </a:cubicBezTo>
                <a:cubicBezTo>
                  <a:pt x="878" y="647"/>
                  <a:pt x="878" y="647"/>
                  <a:pt x="878" y="647"/>
                </a:cubicBezTo>
                <a:cubicBezTo>
                  <a:pt x="874" y="654"/>
                  <a:pt x="871" y="661"/>
                  <a:pt x="866" y="666"/>
                </a:cubicBezTo>
                <a:cubicBezTo>
                  <a:pt x="868" y="661"/>
                  <a:pt x="859" y="652"/>
                  <a:pt x="859" y="660"/>
                </a:cubicBezTo>
                <a:cubicBezTo>
                  <a:pt x="863" y="660"/>
                  <a:pt x="863" y="664"/>
                  <a:pt x="863" y="669"/>
                </a:cubicBezTo>
                <a:cubicBezTo>
                  <a:pt x="867" y="669"/>
                  <a:pt x="874" y="668"/>
                  <a:pt x="875" y="672"/>
                </a:cubicBezTo>
                <a:cubicBezTo>
                  <a:pt x="862" y="674"/>
                  <a:pt x="871" y="679"/>
                  <a:pt x="866" y="687"/>
                </a:cubicBezTo>
                <a:cubicBezTo>
                  <a:pt x="875" y="681"/>
                  <a:pt x="896" y="680"/>
                  <a:pt x="890" y="668"/>
                </a:cubicBezTo>
                <a:cubicBezTo>
                  <a:pt x="900" y="671"/>
                  <a:pt x="896" y="660"/>
                  <a:pt x="905" y="662"/>
                </a:cubicBezTo>
                <a:cubicBezTo>
                  <a:pt x="907" y="667"/>
                  <a:pt x="910" y="670"/>
                  <a:pt x="912" y="674"/>
                </a:cubicBezTo>
                <a:cubicBezTo>
                  <a:pt x="908" y="675"/>
                  <a:pt x="904" y="675"/>
                  <a:pt x="906" y="681"/>
                </a:cubicBezTo>
                <a:cubicBezTo>
                  <a:pt x="920" y="677"/>
                  <a:pt x="901" y="691"/>
                  <a:pt x="912" y="693"/>
                </a:cubicBezTo>
                <a:cubicBezTo>
                  <a:pt x="915" y="684"/>
                  <a:pt x="919" y="667"/>
                  <a:pt x="908" y="662"/>
                </a:cubicBezTo>
                <a:cubicBezTo>
                  <a:pt x="922" y="661"/>
                  <a:pt x="949" y="654"/>
                  <a:pt x="954" y="674"/>
                </a:cubicBezTo>
                <a:cubicBezTo>
                  <a:pt x="951" y="674"/>
                  <a:pt x="950" y="678"/>
                  <a:pt x="945" y="677"/>
                </a:cubicBezTo>
                <a:cubicBezTo>
                  <a:pt x="945" y="669"/>
                  <a:pt x="950" y="671"/>
                  <a:pt x="945" y="665"/>
                </a:cubicBezTo>
                <a:cubicBezTo>
                  <a:pt x="937" y="664"/>
                  <a:pt x="935" y="669"/>
                  <a:pt x="936" y="677"/>
                </a:cubicBezTo>
                <a:cubicBezTo>
                  <a:pt x="957" y="684"/>
                  <a:pt x="978" y="682"/>
                  <a:pt x="995" y="698"/>
                </a:cubicBezTo>
                <a:cubicBezTo>
                  <a:pt x="990" y="699"/>
                  <a:pt x="992" y="705"/>
                  <a:pt x="992" y="710"/>
                </a:cubicBezTo>
                <a:cubicBezTo>
                  <a:pt x="987" y="711"/>
                  <a:pt x="987" y="714"/>
                  <a:pt x="982" y="710"/>
                </a:cubicBezTo>
                <a:cubicBezTo>
                  <a:pt x="984" y="717"/>
                  <a:pt x="986" y="723"/>
                  <a:pt x="992" y="726"/>
                </a:cubicBezTo>
                <a:cubicBezTo>
                  <a:pt x="992" y="718"/>
                  <a:pt x="996" y="714"/>
                  <a:pt x="1004" y="713"/>
                </a:cubicBezTo>
                <a:cubicBezTo>
                  <a:pt x="1005" y="718"/>
                  <a:pt x="1000" y="721"/>
                  <a:pt x="1004" y="722"/>
                </a:cubicBezTo>
                <a:cubicBezTo>
                  <a:pt x="1009" y="719"/>
                  <a:pt x="1008" y="710"/>
                  <a:pt x="1016" y="710"/>
                </a:cubicBezTo>
                <a:cubicBezTo>
                  <a:pt x="1019" y="723"/>
                  <a:pt x="1038" y="723"/>
                  <a:pt x="1044" y="722"/>
                </a:cubicBezTo>
                <a:cubicBezTo>
                  <a:pt x="1039" y="729"/>
                  <a:pt x="1051" y="743"/>
                  <a:pt x="1035" y="743"/>
                </a:cubicBezTo>
                <a:cubicBezTo>
                  <a:pt x="1035" y="736"/>
                  <a:pt x="1030" y="732"/>
                  <a:pt x="1023" y="731"/>
                </a:cubicBezTo>
                <a:cubicBezTo>
                  <a:pt x="1022" y="734"/>
                  <a:pt x="1023" y="737"/>
                  <a:pt x="1020" y="737"/>
                </a:cubicBezTo>
                <a:cubicBezTo>
                  <a:pt x="1019" y="743"/>
                  <a:pt x="1024" y="743"/>
                  <a:pt x="1026" y="747"/>
                </a:cubicBezTo>
                <a:cubicBezTo>
                  <a:pt x="1014" y="749"/>
                  <a:pt x="1016" y="749"/>
                  <a:pt x="1004" y="747"/>
                </a:cubicBezTo>
                <a:cubicBezTo>
                  <a:pt x="1005" y="764"/>
                  <a:pt x="990" y="747"/>
                  <a:pt x="983" y="756"/>
                </a:cubicBezTo>
                <a:cubicBezTo>
                  <a:pt x="982" y="768"/>
                  <a:pt x="994" y="766"/>
                  <a:pt x="999" y="771"/>
                </a:cubicBezTo>
                <a:cubicBezTo>
                  <a:pt x="998" y="779"/>
                  <a:pt x="996" y="785"/>
                  <a:pt x="990" y="787"/>
                </a:cubicBezTo>
                <a:cubicBezTo>
                  <a:pt x="972" y="784"/>
                  <a:pt x="948" y="786"/>
                  <a:pt x="938" y="797"/>
                </a:cubicBezTo>
                <a:cubicBezTo>
                  <a:pt x="941" y="797"/>
                  <a:pt x="946" y="796"/>
                  <a:pt x="947" y="800"/>
                </a:cubicBezTo>
                <a:cubicBezTo>
                  <a:pt x="935" y="805"/>
                  <a:pt x="926" y="793"/>
                  <a:pt x="907" y="797"/>
                </a:cubicBezTo>
                <a:cubicBezTo>
                  <a:pt x="906" y="808"/>
                  <a:pt x="896" y="806"/>
                  <a:pt x="889" y="803"/>
                </a:cubicBezTo>
                <a:cubicBezTo>
                  <a:pt x="887" y="809"/>
                  <a:pt x="893" y="811"/>
                  <a:pt x="889" y="813"/>
                </a:cubicBezTo>
                <a:cubicBezTo>
                  <a:pt x="879" y="797"/>
                  <a:pt x="868" y="820"/>
                  <a:pt x="858" y="807"/>
                </a:cubicBezTo>
                <a:cubicBezTo>
                  <a:pt x="858" y="816"/>
                  <a:pt x="848" y="817"/>
                  <a:pt x="837" y="816"/>
                </a:cubicBezTo>
                <a:cubicBezTo>
                  <a:pt x="834" y="833"/>
                  <a:pt x="834" y="835"/>
                  <a:pt x="843" y="847"/>
                </a:cubicBezTo>
                <a:cubicBezTo>
                  <a:pt x="858" y="838"/>
                  <a:pt x="881" y="839"/>
                  <a:pt x="889" y="849"/>
                </a:cubicBezTo>
                <a:cubicBezTo>
                  <a:pt x="899" y="843"/>
                  <a:pt x="891" y="837"/>
                  <a:pt x="892" y="825"/>
                </a:cubicBezTo>
                <a:cubicBezTo>
                  <a:pt x="898" y="824"/>
                  <a:pt x="900" y="819"/>
                  <a:pt x="904" y="815"/>
                </a:cubicBezTo>
                <a:cubicBezTo>
                  <a:pt x="907" y="846"/>
                  <a:pt x="933" y="819"/>
                  <a:pt x="944" y="836"/>
                </a:cubicBezTo>
                <a:cubicBezTo>
                  <a:pt x="956" y="836"/>
                  <a:pt x="956" y="824"/>
                  <a:pt x="965" y="821"/>
                </a:cubicBezTo>
                <a:cubicBezTo>
                  <a:pt x="997" y="842"/>
                  <a:pt x="1038" y="814"/>
                  <a:pt x="1070" y="813"/>
                </a:cubicBezTo>
                <a:cubicBezTo>
                  <a:pt x="1062" y="813"/>
                  <a:pt x="1056" y="810"/>
                  <a:pt x="1054" y="804"/>
                </a:cubicBezTo>
                <a:cubicBezTo>
                  <a:pt x="1066" y="812"/>
                  <a:pt x="1073" y="804"/>
                  <a:pt x="1085" y="804"/>
                </a:cubicBezTo>
                <a:cubicBezTo>
                  <a:pt x="1100" y="830"/>
                  <a:pt x="1136" y="808"/>
                  <a:pt x="1161" y="800"/>
                </a:cubicBezTo>
                <a:cubicBezTo>
                  <a:pt x="1166" y="805"/>
                  <a:pt x="1176" y="806"/>
                  <a:pt x="1180" y="812"/>
                </a:cubicBezTo>
                <a:cubicBezTo>
                  <a:pt x="1175" y="818"/>
                  <a:pt x="1180" y="816"/>
                  <a:pt x="1180" y="824"/>
                </a:cubicBezTo>
                <a:cubicBezTo>
                  <a:pt x="1173" y="828"/>
                  <a:pt x="1171" y="823"/>
                  <a:pt x="1168" y="834"/>
                </a:cubicBezTo>
                <a:cubicBezTo>
                  <a:pt x="1171" y="834"/>
                  <a:pt x="1176" y="833"/>
                  <a:pt x="1177" y="837"/>
                </a:cubicBezTo>
                <a:cubicBezTo>
                  <a:pt x="1172" y="846"/>
                  <a:pt x="1175" y="849"/>
                  <a:pt x="1171" y="855"/>
                </a:cubicBezTo>
                <a:cubicBezTo>
                  <a:pt x="1145" y="855"/>
                  <a:pt x="1147" y="844"/>
                  <a:pt x="1119" y="847"/>
                </a:cubicBezTo>
                <a:cubicBezTo>
                  <a:pt x="1117" y="858"/>
                  <a:pt x="1105" y="859"/>
                  <a:pt x="1095" y="862"/>
                </a:cubicBezTo>
                <a:cubicBezTo>
                  <a:pt x="1093" y="858"/>
                  <a:pt x="1091" y="857"/>
                  <a:pt x="1094" y="853"/>
                </a:cubicBezTo>
                <a:cubicBezTo>
                  <a:pt x="1079" y="853"/>
                  <a:pt x="1079" y="853"/>
                  <a:pt x="1079" y="853"/>
                </a:cubicBezTo>
                <a:cubicBezTo>
                  <a:pt x="1079" y="858"/>
                  <a:pt x="1080" y="864"/>
                  <a:pt x="1076" y="865"/>
                </a:cubicBezTo>
                <a:cubicBezTo>
                  <a:pt x="1070" y="854"/>
                  <a:pt x="1059" y="865"/>
                  <a:pt x="1049" y="872"/>
                </a:cubicBezTo>
                <a:cubicBezTo>
                  <a:pt x="1042" y="863"/>
                  <a:pt x="1027" y="868"/>
                  <a:pt x="1040" y="875"/>
                </a:cubicBezTo>
                <a:cubicBezTo>
                  <a:pt x="1030" y="877"/>
                  <a:pt x="1030" y="869"/>
                  <a:pt x="1024" y="875"/>
                </a:cubicBezTo>
                <a:cubicBezTo>
                  <a:pt x="1024" y="870"/>
                  <a:pt x="1023" y="866"/>
                  <a:pt x="1021" y="863"/>
                </a:cubicBezTo>
                <a:cubicBezTo>
                  <a:pt x="1011" y="862"/>
                  <a:pt x="1010" y="869"/>
                  <a:pt x="1000" y="866"/>
                </a:cubicBezTo>
                <a:cubicBezTo>
                  <a:pt x="993" y="879"/>
                  <a:pt x="984" y="889"/>
                  <a:pt x="976" y="900"/>
                </a:cubicBezTo>
                <a:cubicBezTo>
                  <a:pt x="947" y="886"/>
                  <a:pt x="933" y="909"/>
                  <a:pt x="908" y="904"/>
                </a:cubicBezTo>
                <a:cubicBezTo>
                  <a:pt x="909" y="912"/>
                  <a:pt x="914" y="914"/>
                  <a:pt x="905" y="917"/>
                </a:cubicBezTo>
                <a:cubicBezTo>
                  <a:pt x="893" y="904"/>
                  <a:pt x="879" y="916"/>
                  <a:pt x="865" y="920"/>
                </a:cubicBezTo>
                <a:cubicBezTo>
                  <a:pt x="858" y="913"/>
                  <a:pt x="858" y="899"/>
                  <a:pt x="844" y="899"/>
                </a:cubicBezTo>
                <a:cubicBezTo>
                  <a:pt x="836" y="915"/>
                  <a:pt x="827" y="934"/>
                  <a:pt x="810" y="918"/>
                </a:cubicBezTo>
                <a:cubicBezTo>
                  <a:pt x="806" y="921"/>
                  <a:pt x="798" y="922"/>
                  <a:pt x="795" y="927"/>
                </a:cubicBezTo>
                <a:cubicBezTo>
                  <a:pt x="797" y="927"/>
                  <a:pt x="797" y="939"/>
                  <a:pt x="795" y="939"/>
                </a:cubicBezTo>
                <a:cubicBezTo>
                  <a:pt x="777" y="929"/>
                  <a:pt x="762" y="956"/>
                  <a:pt x="746" y="940"/>
                </a:cubicBezTo>
                <a:cubicBezTo>
                  <a:pt x="732" y="957"/>
                  <a:pt x="708" y="964"/>
                  <a:pt x="691" y="971"/>
                </a:cubicBezTo>
                <a:cubicBezTo>
                  <a:pt x="683" y="966"/>
                  <a:pt x="674" y="960"/>
                  <a:pt x="667" y="953"/>
                </a:cubicBezTo>
                <a:cubicBezTo>
                  <a:pt x="665" y="965"/>
                  <a:pt x="663" y="967"/>
                  <a:pt x="670" y="974"/>
                </a:cubicBezTo>
                <a:cubicBezTo>
                  <a:pt x="657" y="985"/>
                  <a:pt x="647" y="969"/>
                  <a:pt x="624" y="969"/>
                </a:cubicBezTo>
                <a:cubicBezTo>
                  <a:pt x="615" y="985"/>
                  <a:pt x="606" y="989"/>
                  <a:pt x="587" y="991"/>
                </a:cubicBezTo>
                <a:cubicBezTo>
                  <a:pt x="586" y="984"/>
                  <a:pt x="606" y="983"/>
                  <a:pt x="596" y="978"/>
                </a:cubicBezTo>
                <a:cubicBezTo>
                  <a:pt x="594" y="983"/>
                  <a:pt x="587" y="983"/>
                  <a:pt x="581" y="985"/>
                </a:cubicBezTo>
                <a:cubicBezTo>
                  <a:pt x="580" y="990"/>
                  <a:pt x="586" y="992"/>
                  <a:pt x="581" y="994"/>
                </a:cubicBezTo>
                <a:cubicBezTo>
                  <a:pt x="570" y="996"/>
                  <a:pt x="566" y="990"/>
                  <a:pt x="560" y="988"/>
                </a:cubicBezTo>
                <a:cubicBezTo>
                  <a:pt x="544" y="1004"/>
                  <a:pt x="500" y="1004"/>
                  <a:pt x="489" y="995"/>
                </a:cubicBezTo>
                <a:cubicBezTo>
                  <a:pt x="489" y="1002"/>
                  <a:pt x="482" y="1002"/>
                  <a:pt x="474" y="1001"/>
                </a:cubicBezTo>
                <a:cubicBezTo>
                  <a:pt x="474" y="1005"/>
                  <a:pt x="476" y="1008"/>
                  <a:pt x="477" y="1010"/>
                </a:cubicBezTo>
                <a:cubicBezTo>
                  <a:pt x="461" y="1017"/>
                  <a:pt x="446" y="1028"/>
                  <a:pt x="431" y="1020"/>
                </a:cubicBezTo>
                <a:cubicBezTo>
                  <a:pt x="399" y="1040"/>
                  <a:pt x="349" y="1069"/>
                  <a:pt x="319" y="1064"/>
                </a:cubicBezTo>
                <a:cubicBezTo>
                  <a:pt x="303" y="1082"/>
                  <a:pt x="281" y="1083"/>
                  <a:pt x="254" y="1083"/>
                </a:cubicBezTo>
                <a:cubicBezTo>
                  <a:pt x="253" y="1093"/>
                  <a:pt x="250" y="1101"/>
                  <a:pt x="239" y="1102"/>
                </a:cubicBezTo>
                <a:cubicBezTo>
                  <a:pt x="227" y="1091"/>
                  <a:pt x="223" y="1107"/>
                  <a:pt x="212" y="1096"/>
                </a:cubicBezTo>
                <a:cubicBezTo>
                  <a:pt x="213" y="1111"/>
                  <a:pt x="186" y="1105"/>
                  <a:pt x="197" y="1121"/>
                </a:cubicBezTo>
                <a:cubicBezTo>
                  <a:pt x="160" y="1127"/>
                  <a:pt x="120" y="1156"/>
                  <a:pt x="87" y="1147"/>
                </a:cubicBezTo>
                <a:cubicBezTo>
                  <a:pt x="83" y="1163"/>
                  <a:pt x="76" y="1156"/>
                  <a:pt x="62" y="1153"/>
                </a:cubicBezTo>
                <a:cubicBezTo>
                  <a:pt x="58" y="1169"/>
                  <a:pt x="43" y="1177"/>
                  <a:pt x="44" y="1190"/>
                </a:cubicBezTo>
                <a:cubicBezTo>
                  <a:pt x="37" y="1190"/>
                  <a:pt x="35" y="1185"/>
                  <a:pt x="26" y="1187"/>
                </a:cubicBezTo>
                <a:cubicBezTo>
                  <a:pt x="23" y="1204"/>
                  <a:pt x="29" y="1199"/>
                  <a:pt x="35" y="1202"/>
                </a:cubicBezTo>
                <a:cubicBezTo>
                  <a:pt x="33" y="1204"/>
                  <a:pt x="18" y="1209"/>
                  <a:pt x="26" y="1212"/>
                </a:cubicBezTo>
                <a:cubicBezTo>
                  <a:pt x="34" y="1211"/>
                  <a:pt x="35" y="1205"/>
                  <a:pt x="45" y="1212"/>
                </a:cubicBezTo>
                <a:cubicBezTo>
                  <a:pt x="46" y="1206"/>
                  <a:pt x="45" y="1198"/>
                  <a:pt x="54" y="1199"/>
                </a:cubicBezTo>
                <a:cubicBezTo>
                  <a:pt x="58" y="1211"/>
                  <a:pt x="45" y="1207"/>
                  <a:pt x="45" y="1215"/>
                </a:cubicBezTo>
                <a:cubicBezTo>
                  <a:pt x="52" y="1213"/>
                  <a:pt x="67" y="1218"/>
                  <a:pt x="69" y="1211"/>
                </a:cubicBezTo>
                <a:cubicBezTo>
                  <a:pt x="66" y="1211"/>
                  <a:pt x="65" y="1206"/>
                  <a:pt x="69" y="1205"/>
                </a:cubicBezTo>
                <a:cubicBezTo>
                  <a:pt x="71" y="1206"/>
                  <a:pt x="75" y="1205"/>
                  <a:pt x="75" y="1208"/>
                </a:cubicBezTo>
                <a:cubicBezTo>
                  <a:pt x="71" y="1218"/>
                  <a:pt x="66" y="1227"/>
                  <a:pt x="57" y="1233"/>
                </a:cubicBezTo>
                <a:cubicBezTo>
                  <a:pt x="63" y="1240"/>
                  <a:pt x="73" y="1226"/>
                  <a:pt x="76" y="1239"/>
                </a:cubicBezTo>
                <a:cubicBezTo>
                  <a:pt x="63" y="1238"/>
                  <a:pt x="62" y="1244"/>
                  <a:pt x="69" y="1248"/>
                </a:cubicBezTo>
                <a:cubicBezTo>
                  <a:pt x="60" y="1248"/>
                  <a:pt x="60" y="1248"/>
                  <a:pt x="60" y="1248"/>
                </a:cubicBezTo>
                <a:cubicBezTo>
                  <a:pt x="62" y="1258"/>
                  <a:pt x="58" y="1262"/>
                  <a:pt x="57" y="1270"/>
                </a:cubicBezTo>
                <a:cubicBezTo>
                  <a:pt x="70" y="1282"/>
                  <a:pt x="68" y="1294"/>
                  <a:pt x="86" y="1309"/>
                </a:cubicBezTo>
                <a:cubicBezTo>
                  <a:pt x="92" y="1310"/>
                  <a:pt x="92" y="1305"/>
                  <a:pt x="95" y="1303"/>
                </a:cubicBezTo>
                <a:cubicBezTo>
                  <a:pt x="98" y="1310"/>
                  <a:pt x="103" y="1314"/>
                  <a:pt x="95" y="1318"/>
                </a:cubicBezTo>
                <a:cubicBezTo>
                  <a:pt x="99" y="1324"/>
                  <a:pt x="111" y="1323"/>
                  <a:pt x="110" y="1333"/>
                </a:cubicBezTo>
                <a:cubicBezTo>
                  <a:pt x="118" y="1333"/>
                  <a:pt x="120" y="1327"/>
                  <a:pt x="126" y="1333"/>
                </a:cubicBezTo>
                <a:cubicBezTo>
                  <a:pt x="128" y="1321"/>
                  <a:pt x="128" y="1307"/>
                  <a:pt x="141" y="1305"/>
                </a:cubicBezTo>
                <a:cubicBezTo>
                  <a:pt x="152" y="1308"/>
                  <a:pt x="141" y="1316"/>
                  <a:pt x="147" y="1321"/>
                </a:cubicBezTo>
                <a:cubicBezTo>
                  <a:pt x="151" y="1320"/>
                  <a:pt x="154" y="1322"/>
                  <a:pt x="156" y="1324"/>
                </a:cubicBezTo>
                <a:cubicBezTo>
                  <a:pt x="178" y="1297"/>
                  <a:pt x="214" y="1285"/>
                  <a:pt x="229" y="1255"/>
                </a:cubicBezTo>
                <a:cubicBezTo>
                  <a:pt x="233" y="1247"/>
                  <a:pt x="223" y="1236"/>
                  <a:pt x="241" y="1237"/>
                </a:cubicBezTo>
                <a:cubicBezTo>
                  <a:pt x="245" y="1239"/>
                  <a:pt x="251" y="1241"/>
                  <a:pt x="250" y="1249"/>
                </a:cubicBezTo>
                <a:cubicBezTo>
                  <a:pt x="245" y="1267"/>
                  <a:pt x="234" y="1279"/>
                  <a:pt x="217" y="1286"/>
                </a:cubicBezTo>
                <a:cubicBezTo>
                  <a:pt x="213" y="1303"/>
                  <a:pt x="227" y="1299"/>
                  <a:pt x="220" y="1311"/>
                </a:cubicBezTo>
                <a:cubicBezTo>
                  <a:pt x="234" y="1308"/>
                  <a:pt x="243" y="1301"/>
                  <a:pt x="257" y="1313"/>
                </a:cubicBezTo>
                <a:cubicBezTo>
                  <a:pt x="264" y="1312"/>
                  <a:pt x="253" y="1305"/>
                  <a:pt x="260" y="1301"/>
                </a:cubicBezTo>
                <a:cubicBezTo>
                  <a:pt x="289" y="1305"/>
                  <a:pt x="275" y="1274"/>
                  <a:pt x="284" y="1252"/>
                </a:cubicBezTo>
                <a:cubicBezTo>
                  <a:pt x="278" y="1250"/>
                  <a:pt x="276" y="1245"/>
                  <a:pt x="269" y="1246"/>
                </a:cubicBezTo>
                <a:cubicBezTo>
                  <a:pt x="272" y="1255"/>
                  <a:pt x="262" y="1251"/>
                  <a:pt x="256" y="1252"/>
                </a:cubicBezTo>
                <a:cubicBezTo>
                  <a:pt x="257" y="1246"/>
                  <a:pt x="253" y="1245"/>
                  <a:pt x="253" y="1240"/>
                </a:cubicBezTo>
                <a:cubicBezTo>
                  <a:pt x="259" y="1240"/>
                  <a:pt x="260" y="1236"/>
                  <a:pt x="265" y="1237"/>
                </a:cubicBezTo>
                <a:cubicBezTo>
                  <a:pt x="274" y="1234"/>
                  <a:pt x="272" y="1243"/>
                  <a:pt x="278" y="1243"/>
                </a:cubicBezTo>
                <a:cubicBezTo>
                  <a:pt x="291" y="1221"/>
                  <a:pt x="260" y="1228"/>
                  <a:pt x="262" y="1209"/>
                </a:cubicBezTo>
                <a:cubicBezTo>
                  <a:pt x="221" y="1205"/>
                  <a:pt x="245" y="1137"/>
                  <a:pt x="286" y="1157"/>
                </a:cubicBezTo>
                <a:cubicBezTo>
                  <a:pt x="285" y="1136"/>
                  <a:pt x="313" y="1155"/>
                  <a:pt x="304" y="1135"/>
                </a:cubicBezTo>
                <a:cubicBezTo>
                  <a:pt x="315" y="1137"/>
                  <a:pt x="329" y="1126"/>
                  <a:pt x="338" y="1135"/>
                </a:cubicBezTo>
                <a:cubicBezTo>
                  <a:pt x="330" y="1140"/>
                  <a:pt x="329" y="1133"/>
                  <a:pt x="319" y="1138"/>
                </a:cubicBezTo>
                <a:cubicBezTo>
                  <a:pt x="308" y="1158"/>
                  <a:pt x="332" y="1160"/>
                  <a:pt x="332" y="1178"/>
                </a:cubicBezTo>
                <a:cubicBezTo>
                  <a:pt x="329" y="1187"/>
                  <a:pt x="313" y="1185"/>
                  <a:pt x="311" y="1196"/>
                </a:cubicBezTo>
                <a:cubicBezTo>
                  <a:pt x="335" y="1216"/>
                  <a:pt x="378" y="1216"/>
                  <a:pt x="385" y="1254"/>
                </a:cubicBezTo>
                <a:cubicBezTo>
                  <a:pt x="400" y="1257"/>
                  <a:pt x="405" y="1248"/>
                  <a:pt x="425" y="1244"/>
                </a:cubicBezTo>
                <a:cubicBezTo>
                  <a:pt x="421" y="1232"/>
                  <a:pt x="430" y="1233"/>
                  <a:pt x="434" y="1228"/>
                </a:cubicBezTo>
                <a:cubicBezTo>
                  <a:pt x="429" y="1223"/>
                  <a:pt x="410" y="1216"/>
                  <a:pt x="418" y="1207"/>
                </a:cubicBezTo>
                <a:cubicBezTo>
                  <a:pt x="428" y="1206"/>
                  <a:pt x="420" y="1222"/>
                  <a:pt x="431" y="1219"/>
                </a:cubicBezTo>
                <a:cubicBezTo>
                  <a:pt x="436" y="1219"/>
                  <a:pt x="432" y="1211"/>
                  <a:pt x="437" y="1210"/>
                </a:cubicBezTo>
                <a:cubicBezTo>
                  <a:pt x="446" y="1213"/>
                  <a:pt x="447" y="1219"/>
                  <a:pt x="443" y="1228"/>
                </a:cubicBezTo>
                <a:cubicBezTo>
                  <a:pt x="469" y="1228"/>
                  <a:pt x="489" y="1226"/>
                  <a:pt x="514" y="1228"/>
                </a:cubicBezTo>
                <a:cubicBezTo>
                  <a:pt x="524" y="1225"/>
                  <a:pt x="530" y="1215"/>
                  <a:pt x="526" y="1206"/>
                </a:cubicBezTo>
                <a:cubicBezTo>
                  <a:pt x="537" y="1202"/>
                  <a:pt x="536" y="1201"/>
                  <a:pt x="544" y="1190"/>
                </a:cubicBezTo>
                <a:cubicBezTo>
                  <a:pt x="550" y="1196"/>
                  <a:pt x="542" y="1196"/>
                  <a:pt x="544" y="1206"/>
                </a:cubicBezTo>
                <a:cubicBezTo>
                  <a:pt x="561" y="1208"/>
                  <a:pt x="579" y="1221"/>
                  <a:pt x="587" y="1208"/>
                </a:cubicBezTo>
                <a:cubicBezTo>
                  <a:pt x="581" y="1209"/>
                  <a:pt x="580" y="1205"/>
                  <a:pt x="581" y="1199"/>
                </a:cubicBezTo>
                <a:cubicBezTo>
                  <a:pt x="585" y="1199"/>
                  <a:pt x="585" y="1195"/>
                  <a:pt x="590" y="1196"/>
                </a:cubicBezTo>
                <a:cubicBezTo>
                  <a:pt x="586" y="1208"/>
                  <a:pt x="598" y="1204"/>
                  <a:pt x="602" y="1208"/>
                </a:cubicBezTo>
                <a:cubicBezTo>
                  <a:pt x="605" y="1198"/>
                  <a:pt x="592" y="1204"/>
                  <a:pt x="593" y="1196"/>
                </a:cubicBezTo>
                <a:cubicBezTo>
                  <a:pt x="605" y="1195"/>
                  <a:pt x="613" y="1192"/>
                  <a:pt x="614" y="1174"/>
                </a:cubicBezTo>
                <a:cubicBezTo>
                  <a:pt x="600" y="1175"/>
                  <a:pt x="596" y="1166"/>
                  <a:pt x="605" y="1159"/>
                </a:cubicBezTo>
                <a:cubicBezTo>
                  <a:pt x="596" y="1157"/>
                  <a:pt x="597" y="1163"/>
                  <a:pt x="589" y="1162"/>
                </a:cubicBezTo>
                <a:cubicBezTo>
                  <a:pt x="592" y="1154"/>
                  <a:pt x="580" y="1146"/>
                  <a:pt x="589" y="1141"/>
                </a:cubicBezTo>
                <a:cubicBezTo>
                  <a:pt x="596" y="1148"/>
                  <a:pt x="605" y="1152"/>
                  <a:pt x="614" y="1156"/>
                </a:cubicBezTo>
                <a:cubicBezTo>
                  <a:pt x="617" y="1148"/>
                  <a:pt x="601" y="1145"/>
                  <a:pt x="611" y="1141"/>
                </a:cubicBezTo>
                <a:cubicBezTo>
                  <a:pt x="622" y="1144"/>
                  <a:pt x="625" y="1157"/>
                  <a:pt x="632" y="1165"/>
                </a:cubicBezTo>
                <a:cubicBezTo>
                  <a:pt x="640" y="1166"/>
                  <a:pt x="639" y="1159"/>
                  <a:pt x="648" y="1162"/>
                </a:cubicBezTo>
                <a:cubicBezTo>
                  <a:pt x="652" y="1170"/>
                  <a:pt x="657" y="1182"/>
                  <a:pt x="648" y="1189"/>
                </a:cubicBezTo>
                <a:cubicBezTo>
                  <a:pt x="665" y="1189"/>
                  <a:pt x="661" y="1197"/>
                  <a:pt x="663" y="1207"/>
                </a:cubicBezTo>
                <a:cubicBezTo>
                  <a:pt x="673" y="1209"/>
                  <a:pt x="669" y="1209"/>
                  <a:pt x="679" y="1207"/>
                </a:cubicBezTo>
                <a:cubicBezTo>
                  <a:pt x="684" y="1212"/>
                  <a:pt x="683" y="1224"/>
                  <a:pt x="688" y="1229"/>
                </a:cubicBezTo>
                <a:cubicBezTo>
                  <a:pt x="692" y="1220"/>
                  <a:pt x="713" y="1213"/>
                  <a:pt x="722" y="1219"/>
                </a:cubicBezTo>
                <a:cubicBezTo>
                  <a:pt x="711" y="1226"/>
                  <a:pt x="722" y="1255"/>
                  <a:pt x="698" y="1250"/>
                </a:cubicBezTo>
                <a:cubicBezTo>
                  <a:pt x="701" y="1244"/>
                  <a:pt x="688" y="1241"/>
                  <a:pt x="673" y="1238"/>
                </a:cubicBezTo>
                <a:cubicBezTo>
                  <a:pt x="660" y="1252"/>
                  <a:pt x="653" y="1258"/>
                  <a:pt x="649" y="1278"/>
                </a:cubicBezTo>
                <a:cubicBezTo>
                  <a:pt x="640" y="1270"/>
                  <a:pt x="630" y="1266"/>
                  <a:pt x="618" y="1272"/>
                </a:cubicBezTo>
                <a:cubicBezTo>
                  <a:pt x="622" y="1288"/>
                  <a:pt x="607" y="1291"/>
                  <a:pt x="603" y="1309"/>
                </a:cubicBezTo>
                <a:cubicBezTo>
                  <a:pt x="616" y="1302"/>
                  <a:pt x="612" y="1316"/>
                  <a:pt x="622" y="1318"/>
                </a:cubicBezTo>
                <a:cubicBezTo>
                  <a:pt x="626" y="1307"/>
                  <a:pt x="613" y="1312"/>
                  <a:pt x="616" y="1303"/>
                </a:cubicBezTo>
                <a:cubicBezTo>
                  <a:pt x="638" y="1297"/>
                  <a:pt x="647" y="1309"/>
                  <a:pt x="644" y="1320"/>
                </a:cubicBezTo>
                <a:cubicBezTo>
                  <a:pt x="658" y="1310"/>
                  <a:pt x="681" y="1338"/>
                  <a:pt x="689" y="1327"/>
                </a:cubicBezTo>
                <a:cubicBezTo>
                  <a:pt x="687" y="1326"/>
                  <a:pt x="687" y="1315"/>
                  <a:pt x="689" y="1314"/>
                </a:cubicBezTo>
                <a:cubicBezTo>
                  <a:pt x="694" y="1314"/>
                  <a:pt x="691" y="1323"/>
                  <a:pt x="695" y="1323"/>
                </a:cubicBezTo>
                <a:cubicBezTo>
                  <a:pt x="694" y="1310"/>
                  <a:pt x="706" y="1315"/>
                  <a:pt x="704" y="1308"/>
                </a:cubicBezTo>
                <a:cubicBezTo>
                  <a:pt x="712" y="1309"/>
                  <a:pt x="706" y="1321"/>
                  <a:pt x="705" y="1323"/>
                </a:cubicBezTo>
                <a:cubicBezTo>
                  <a:pt x="718" y="1325"/>
                  <a:pt x="709" y="1306"/>
                  <a:pt x="717" y="1302"/>
                </a:cubicBezTo>
                <a:cubicBezTo>
                  <a:pt x="722" y="1309"/>
                  <a:pt x="725" y="1307"/>
                  <a:pt x="720" y="1299"/>
                </a:cubicBezTo>
                <a:cubicBezTo>
                  <a:pt x="737" y="1299"/>
                  <a:pt x="747" y="1293"/>
                  <a:pt x="766" y="1295"/>
                </a:cubicBezTo>
                <a:cubicBezTo>
                  <a:pt x="768" y="1281"/>
                  <a:pt x="756" y="1297"/>
                  <a:pt x="756" y="1289"/>
                </a:cubicBezTo>
                <a:cubicBezTo>
                  <a:pt x="759" y="1285"/>
                  <a:pt x="759" y="1278"/>
                  <a:pt x="765" y="1277"/>
                </a:cubicBezTo>
                <a:cubicBezTo>
                  <a:pt x="763" y="1288"/>
                  <a:pt x="769" y="1292"/>
                  <a:pt x="778" y="1292"/>
                </a:cubicBezTo>
                <a:cubicBezTo>
                  <a:pt x="780" y="1278"/>
                  <a:pt x="772" y="1294"/>
                  <a:pt x="772" y="1286"/>
                </a:cubicBezTo>
                <a:cubicBezTo>
                  <a:pt x="773" y="1282"/>
                  <a:pt x="775" y="1279"/>
                  <a:pt x="778" y="1277"/>
                </a:cubicBezTo>
                <a:cubicBezTo>
                  <a:pt x="780" y="1289"/>
                  <a:pt x="792" y="1273"/>
                  <a:pt x="793" y="1286"/>
                </a:cubicBezTo>
                <a:cubicBezTo>
                  <a:pt x="783" y="1289"/>
                  <a:pt x="782" y="1303"/>
                  <a:pt x="766" y="1301"/>
                </a:cubicBezTo>
                <a:cubicBezTo>
                  <a:pt x="761" y="1312"/>
                  <a:pt x="776" y="1303"/>
                  <a:pt x="775" y="1310"/>
                </a:cubicBezTo>
                <a:cubicBezTo>
                  <a:pt x="766" y="1309"/>
                  <a:pt x="780" y="1322"/>
                  <a:pt x="778" y="1313"/>
                </a:cubicBezTo>
                <a:cubicBezTo>
                  <a:pt x="767" y="1309"/>
                  <a:pt x="787" y="1313"/>
                  <a:pt x="784" y="1307"/>
                </a:cubicBezTo>
                <a:cubicBezTo>
                  <a:pt x="779" y="1300"/>
                  <a:pt x="798" y="1291"/>
                  <a:pt x="805" y="1279"/>
                </a:cubicBezTo>
                <a:cubicBezTo>
                  <a:pt x="804" y="1285"/>
                  <a:pt x="809" y="1285"/>
                  <a:pt x="812" y="1288"/>
                </a:cubicBezTo>
                <a:cubicBezTo>
                  <a:pt x="808" y="1289"/>
                  <a:pt x="804" y="1289"/>
                  <a:pt x="805" y="1295"/>
                </a:cubicBezTo>
                <a:cubicBezTo>
                  <a:pt x="812" y="1295"/>
                  <a:pt x="812" y="1295"/>
                  <a:pt x="812" y="1295"/>
                </a:cubicBezTo>
                <a:cubicBezTo>
                  <a:pt x="812" y="1296"/>
                  <a:pt x="814" y="1298"/>
                  <a:pt x="815" y="1294"/>
                </a:cubicBezTo>
                <a:cubicBezTo>
                  <a:pt x="808" y="1291"/>
                  <a:pt x="820" y="1280"/>
                  <a:pt x="830" y="1282"/>
                </a:cubicBezTo>
                <a:cubicBezTo>
                  <a:pt x="831" y="1302"/>
                  <a:pt x="835" y="1281"/>
                  <a:pt x="842" y="1282"/>
                </a:cubicBezTo>
                <a:cubicBezTo>
                  <a:pt x="842" y="1286"/>
                  <a:pt x="844" y="1289"/>
                  <a:pt x="845" y="1291"/>
                </a:cubicBezTo>
                <a:cubicBezTo>
                  <a:pt x="840" y="1296"/>
                  <a:pt x="830" y="1312"/>
                  <a:pt x="836" y="1319"/>
                </a:cubicBezTo>
                <a:cubicBezTo>
                  <a:pt x="850" y="1312"/>
                  <a:pt x="843" y="1285"/>
                  <a:pt x="860" y="1276"/>
                </a:cubicBezTo>
                <a:cubicBezTo>
                  <a:pt x="875" y="1272"/>
                  <a:pt x="890" y="1281"/>
                  <a:pt x="906" y="1272"/>
                </a:cubicBezTo>
                <a:cubicBezTo>
                  <a:pt x="912" y="1280"/>
                  <a:pt x="920" y="1287"/>
                  <a:pt x="928" y="1293"/>
                </a:cubicBezTo>
                <a:cubicBezTo>
                  <a:pt x="930" y="1284"/>
                  <a:pt x="920" y="1287"/>
                  <a:pt x="922" y="1278"/>
                </a:cubicBezTo>
                <a:cubicBezTo>
                  <a:pt x="932" y="1278"/>
                  <a:pt x="929" y="1265"/>
                  <a:pt x="940" y="1265"/>
                </a:cubicBezTo>
                <a:cubicBezTo>
                  <a:pt x="929" y="1275"/>
                  <a:pt x="944" y="1273"/>
                  <a:pt x="940" y="1290"/>
                </a:cubicBezTo>
                <a:cubicBezTo>
                  <a:pt x="964" y="1308"/>
                  <a:pt x="959" y="1273"/>
                  <a:pt x="977" y="1268"/>
                </a:cubicBezTo>
                <a:cubicBezTo>
                  <a:pt x="976" y="1272"/>
                  <a:pt x="972" y="1273"/>
                  <a:pt x="971" y="1277"/>
                </a:cubicBezTo>
                <a:cubicBezTo>
                  <a:pt x="980" y="1280"/>
                  <a:pt x="974" y="1267"/>
                  <a:pt x="986" y="1271"/>
                </a:cubicBezTo>
                <a:cubicBezTo>
                  <a:pt x="986" y="1274"/>
                  <a:pt x="984" y="1275"/>
                  <a:pt x="983" y="1277"/>
                </a:cubicBezTo>
                <a:cubicBezTo>
                  <a:pt x="989" y="1278"/>
                  <a:pt x="989" y="1273"/>
                  <a:pt x="992" y="1271"/>
                </a:cubicBezTo>
                <a:cubicBezTo>
                  <a:pt x="998" y="1274"/>
                  <a:pt x="997" y="1282"/>
                  <a:pt x="1005" y="1283"/>
                </a:cubicBezTo>
                <a:cubicBezTo>
                  <a:pt x="1008" y="1275"/>
                  <a:pt x="992" y="1274"/>
                  <a:pt x="1001" y="1271"/>
                </a:cubicBezTo>
                <a:cubicBezTo>
                  <a:pt x="1003" y="1275"/>
                  <a:pt x="1006" y="1278"/>
                  <a:pt x="1011" y="1280"/>
                </a:cubicBezTo>
                <a:cubicBezTo>
                  <a:pt x="1011" y="1259"/>
                  <a:pt x="1042" y="1287"/>
                  <a:pt x="1041" y="1273"/>
                </a:cubicBezTo>
                <a:cubicBezTo>
                  <a:pt x="1037" y="1273"/>
                  <a:pt x="1030" y="1275"/>
                  <a:pt x="1029" y="1271"/>
                </a:cubicBezTo>
                <a:cubicBezTo>
                  <a:pt x="1054" y="1265"/>
                  <a:pt x="1060" y="1264"/>
                  <a:pt x="1087" y="1273"/>
                </a:cubicBezTo>
                <a:cubicBezTo>
                  <a:pt x="1086" y="1263"/>
                  <a:pt x="1097" y="1264"/>
                  <a:pt x="1099" y="1257"/>
                </a:cubicBezTo>
                <a:cubicBezTo>
                  <a:pt x="1099" y="1266"/>
                  <a:pt x="1118" y="1255"/>
                  <a:pt x="1118" y="1263"/>
                </a:cubicBezTo>
                <a:cubicBezTo>
                  <a:pt x="1117" y="1269"/>
                  <a:pt x="1108" y="1266"/>
                  <a:pt x="1109" y="1273"/>
                </a:cubicBezTo>
                <a:cubicBezTo>
                  <a:pt x="1123" y="1269"/>
                  <a:pt x="1131" y="1271"/>
                  <a:pt x="1145" y="1278"/>
                </a:cubicBezTo>
                <a:cubicBezTo>
                  <a:pt x="1141" y="1271"/>
                  <a:pt x="1153" y="1267"/>
                  <a:pt x="1145" y="1266"/>
                </a:cubicBezTo>
                <a:cubicBezTo>
                  <a:pt x="1144" y="1270"/>
                  <a:pt x="1141" y="1272"/>
                  <a:pt x="1136" y="1272"/>
                </a:cubicBezTo>
                <a:cubicBezTo>
                  <a:pt x="1131" y="1266"/>
                  <a:pt x="1126" y="1260"/>
                  <a:pt x="1124" y="1251"/>
                </a:cubicBezTo>
                <a:cubicBezTo>
                  <a:pt x="1151" y="1238"/>
                  <a:pt x="1168" y="1235"/>
                  <a:pt x="1188" y="1256"/>
                </a:cubicBezTo>
                <a:cubicBezTo>
                  <a:pt x="1189" y="1241"/>
                  <a:pt x="1202" y="1258"/>
                  <a:pt x="1210" y="1256"/>
                </a:cubicBezTo>
                <a:cubicBezTo>
                  <a:pt x="1213" y="1246"/>
                  <a:pt x="1205" y="1249"/>
                  <a:pt x="1203" y="1244"/>
                </a:cubicBezTo>
                <a:cubicBezTo>
                  <a:pt x="1217" y="1241"/>
                  <a:pt x="1216" y="1246"/>
                  <a:pt x="1218" y="1232"/>
                </a:cubicBezTo>
                <a:cubicBezTo>
                  <a:pt x="1239" y="1252"/>
                  <a:pt x="1252" y="1264"/>
                  <a:pt x="1277" y="1268"/>
                </a:cubicBezTo>
                <a:cubicBezTo>
                  <a:pt x="1278" y="1260"/>
                  <a:pt x="1283" y="1255"/>
                  <a:pt x="1277" y="1249"/>
                </a:cubicBezTo>
                <a:cubicBezTo>
                  <a:pt x="1290" y="1249"/>
                  <a:pt x="1290" y="1236"/>
                  <a:pt x="1301" y="1234"/>
                </a:cubicBezTo>
                <a:cubicBezTo>
                  <a:pt x="1306" y="1240"/>
                  <a:pt x="1318" y="1239"/>
                  <a:pt x="1323" y="1246"/>
                </a:cubicBezTo>
                <a:cubicBezTo>
                  <a:pt x="1326" y="1255"/>
                  <a:pt x="1318" y="1253"/>
                  <a:pt x="1317" y="1258"/>
                </a:cubicBezTo>
                <a:cubicBezTo>
                  <a:pt x="1324" y="1260"/>
                  <a:pt x="1337" y="1272"/>
                  <a:pt x="1341" y="1267"/>
                </a:cubicBezTo>
                <a:cubicBezTo>
                  <a:pt x="1335" y="1268"/>
                  <a:pt x="1342" y="1258"/>
                  <a:pt x="1344" y="1258"/>
                </a:cubicBezTo>
                <a:cubicBezTo>
                  <a:pt x="1351" y="1264"/>
                  <a:pt x="1360" y="1269"/>
                  <a:pt x="1369" y="1273"/>
                </a:cubicBezTo>
                <a:cubicBezTo>
                  <a:pt x="1359" y="1254"/>
                  <a:pt x="1385" y="1276"/>
                  <a:pt x="1375" y="1257"/>
                </a:cubicBezTo>
                <a:cubicBezTo>
                  <a:pt x="1384" y="1254"/>
                  <a:pt x="1384" y="1254"/>
                  <a:pt x="1393" y="1257"/>
                </a:cubicBezTo>
                <a:cubicBezTo>
                  <a:pt x="1395" y="1246"/>
                  <a:pt x="1402" y="1239"/>
                  <a:pt x="1415" y="1238"/>
                </a:cubicBezTo>
                <a:cubicBezTo>
                  <a:pt x="1418" y="1246"/>
                  <a:pt x="1425" y="1250"/>
                  <a:pt x="1433" y="1254"/>
                </a:cubicBezTo>
                <a:cubicBezTo>
                  <a:pt x="1434" y="1249"/>
                  <a:pt x="1432" y="1242"/>
                  <a:pt x="1436" y="1241"/>
                </a:cubicBezTo>
                <a:cubicBezTo>
                  <a:pt x="1450" y="1245"/>
                  <a:pt x="1462" y="1250"/>
                  <a:pt x="1470" y="1238"/>
                </a:cubicBezTo>
                <a:cubicBezTo>
                  <a:pt x="1471" y="1242"/>
                  <a:pt x="1473" y="1243"/>
                  <a:pt x="1470" y="1247"/>
                </a:cubicBezTo>
                <a:cubicBezTo>
                  <a:pt x="1482" y="1249"/>
                  <a:pt x="1486" y="1250"/>
                  <a:pt x="1494" y="1244"/>
                </a:cubicBezTo>
                <a:cubicBezTo>
                  <a:pt x="1500" y="1247"/>
                  <a:pt x="1499" y="1258"/>
                  <a:pt x="1504" y="1262"/>
                </a:cubicBezTo>
                <a:cubicBezTo>
                  <a:pt x="1527" y="1225"/>
                  <a:pt x="1583" y="1271"/>
                  <a:pt x="1602" y="1242"/>
                </a:cubicBezTo>
                <a:cubicBezTo>
                  <a:pt x="1610" y="1248"/>
                  <a:pt x="1623" y="1249"/>
                  <a:pt x="1620" y="1267"/>
                </a:cubicBezTo>
                <a:cubicBezTo>
                  <a:pt x="1615" y="1261"/>
                  <a:pt x="1603" y="1258"/>
                  <a:pt x="1599" y="1267"/>
                </a:cubicBezTo>
                <a:cubicBezTo>
                  <a:pt x="1613" y="1274"/>
                  <a:pt x="1610" y="1268"/>
                  <a:pt x="1636" y="1276"/>
                </a:cubicBezTo>
                <a:cubicBezTo>
                  <a:pt x="1639" y="1266"/>
                  <a:pt x="1626" y="1273"/>
                  <a:pt x="1629" y="1264"/>
                </a:cubicBezTo>
                <a:cubicBezTo>
                  <a:pt x="1639" y="1266"/>
                  <a:pt x="1641" y="1260"/>
                  <a:pt x="1648" y="1260"/>
                </a:cubicBezTo>
                <a:cubicBezTo>
                  <a:pt x="1648" y="1264"/>
                  <a:pt x="1638" y="1272"/>
                  <a:pt x="1645" y="1273"/>
                </a:cubicBezTo>
                <a:cubicBezTo>
                  <a:pt x="1654" y="1263"/>
                  <a:pt x="1644" y="1279"/>
                  <a:pt x="1654" y="1279"/>
                </a:cubicBezTo>
                <a:cubicBezTo>
                  <a:pt x="1649" y="1268"/>
                  <a:pt x="1664" y="1277"/>
                  <a:pt x="1663" y="1269"/>
                </a:cubicBezTo>
                <a:cubicBezTo>
                  <a:pt x="1658" y="1269"/>
                  <a:pt x="1653" y="1270"/>
                  <a:pt x="1654" y="1263"/>
                </a:cubicBezTo>
                <a:cubicBezTo>
                  <a:pt x="1666" y="1259"/>
                  <a:pt x="1661" y="1272"/>
                  <a:pt x="1669" y="1272"/>
                </a:cubicBezTo>
                <a:cubicBezTo>
                  <a:pt x="1673" y="1255"/>
                  <a:pt x="1680" y="1260"/>
                  <a:pt x="1684" y="1244"/>
                </a:cubicBezTo>
                <a:cubicBezTo>
                  <a:pt x="1668" y="1245"/>
                  <a:pt x="1642" y="1242"/>
                  <a:pt x="1647" y="1230"/>
                </a:cubicBezTo>
                <a:cubicBezTo>
                  <a:pt x="1631" y="1241"/>
                  <a:pt x="1615" y="1219"/>
                  <a:pt x="1604" y="1218"/>
                </a:cubicBezTo>
                <a:cubicBezTo>
                  <a:pt x="1615" y="1209"/>
                  <a:pt x="1597" y="1216"/>
                  <a:pt x="1598" y="1212"/>
                </a:cubicBezTo>
                <a:cubicBezTo>
                  <a:pt x="1598" y="1203"/>
                  <a:pt x="1598" y="1203"/>
                  <a:pt x="1598" y="1203"/>
                </a:cubicBezTo>
                <a:cubicBezTo>
                  <a:pt x="1603" y="1203"/>
                  <a:pt x="1608" y="1202"/>
                  <a:pt x="1610" y="1199"/>
                </a:cubicBezTo>
                <a:cubicBezTo>
                  <a:pt x="1615" y="1203"/>
                  <a:pt x="1612" y="1214"/>
                  <a:pt x="1620" y="1215"/>
                </a:cubicBezTo>
                <a:cubicBezTo>
                  <a:pt x="1621" y="1209"/>
                  <a:pt x="1624" y="1215"/>
                  <a:pt x="1629" y="1214"/>
                </a:cubicBezTo>
                <a:cubicBezTo>
                  <a:pt x="1636" y="1207"/>
                  <a:pt x="1642" y="1208"/>
                  <a:pt x="1659" y="1202"/>
                </a:cubicBezTo>
                <a:cubicBezTo>
                  <a:pt x="1670" y="1224"/>
                  <a:pt x="1673" y="1204"/>
                  <a:pt x="1681" y="1220"/>
                </a:cubicBezTo>
                <a:cubicBezTo>
                  <a:pt x="1687" y="1215"/>
                  <a:pt x="1684" y="1210"/>
                  <a:pt x="1687" y="1208"/>
                </a:cubicBezTo>
                <a:cubicBezTo>
                  <a:pt x="1715" y="1210"/>
                  <a:pt x="1734" y="1217"/>
                  <a:pt x="1767" y="1222"/>
                </a:cubicBezTo>
                <a:cubicBezTo>
                  <a:pt x="1767" y="1216"/>
                  <a:pt x="1769" y="1212"/>
                  <a:pt x="1773" y="1210"/>
                </a:cubicBezTo>
                <a:cubicBezTo>
                  <a:pt x="1796" y="1233"/>
                  <a:pt x="1825" y="1212"/>
                  <a:pt x="1853" y="1239"/>
                </a:cubicBezTo>
                <a:cubicBezTo>
                  <a:pt x="1861" y="1215"/>
                  <a:pt x="1888" y="1232"/>
                  <a:pt x="1892" y="1214"/>
                </a:cubicBezTo>
                <a:cubicBezTo>
                  <a:pt x="1897" y="1223"/>
                  <a:pt x="1903" y="1230"/>
                  <a:pt x="1917" y="1230"/>
                </a:cubicBezTo>
                <a:cubicBezTo>
                  <a:pt x="1918" y="1224"/>
                  <a:pt x="1912" y="1222"/>
                  <a:pt x="1917" y="1220"/>
                </a:cubicBezTo>
                <a:cubicBezTo>
                  <a:pt x="1930" y="1235"/>
                  <a:pt x="1946" y="1227"/>
                  <a:pt x="1951" y="1247"/>
                </a:cubicBezTo>
                <a:cubicBezTo>
                  <a:pt x="1961" y="1240"/>
                  <a:pt x="1976" y="1231"/>
                  <a:pt x="1972" y="1220"/>
                </a:cubicBezTo>
                <a:cubicBezTo>
                  <a:pt x="1992" y="1229"/>
                  <a:pt x="1993" y="1244"/>
                  <a:pt x="2006" y="1253"/>
                </a:cubicBezTo>
                <a:cubicBezTo>
                  <a:pt x="2013" y="1252"/>
                  <a:pt x="2007" y="1239"/>
                  <a:pt x="2015" y="1241"/>
                </a:cubicBezTo>
                <a:cubicBezTo>
                  <a:pt x="2033" y="1266"/>
                  <a:pt x="2071" y="1259"/>
                  <a:pt x="2092" y="1267"/>
                </a:cubicBezTo>
                <a:cubicBezTo>
                  <a:pt x="2104" y="1261"/>
                  <a:pt x="2107" y="1264"/>
                  <a:pt x="2120" y="1261"/>
                </a:cubicBezTo>
                <a:cubicBezTo>
                  <a:pt x="2119" y="1268"/>
                  <a:pt x="2133" y="1282"/>
                  <a:pt x="2138" y="1279"/>
                </a:cubicBezTo>
                <a:cubicBezTo>
                  <a:pt x="2135" y="1271"/>
                  <a:pt x="2168" y="1273"/>
                  <a:pt x="2169" y="1260"/>
                </a:cubicBezTo>
                <a:cubicBezTo>
                  <a:pt x="2164" y="1260"/>
                  <a:pt x="2170" y="1249"/>
                  <a:pt x="2162" y="1245"/>
                </a:cubicBezTo>
                <a:cubicBezTo>
                  <a:pt x="2163" y="1253"/>
                  <a:pt x="2156" y="1253"/>
                  <a:pt x="2150" y="1254"/>
                </a:cubicBezTo>
                <a:cubicBezTo>
                  <a:pt x="2150" y="1251"/>
                  <a:pt x="2155" y="1250"/>
                  <a:pt x="2150" y="1248"/>
                </a:cubicBezTo>
                <a:cubicBezTo>
                  <a:pt x="2138" y="1265"/>
                  <a:pt x="2113" y="1236"/>
                  <a:pt x="2098" y="1246"/>
                </a:cubicBezTo>
                <a:cubicBezTo>
                  <a:pt x="2086" y="1228"/>
                  <a:pt x="2111" y="1219"/>
                  <a:pt x="2095" y="1215"/>
                </a:cubicBezTo>
                <a:cubicBezTo>
                  <a:pt x="2119" y="1220"/>
                  <a:pt x="2130" y="1213"/>
                  <a:pt x="2147" y="1218"/>
                </a:cubicBezTo>
                <a:cubicBezTo>
                  <a:pt x="2147" y="1207"/>
                  <a:pt x="2137" y="1207"/>
                  <a:pt x="2137" y="1196"/>
                </a:cubicBezTo>
                <a:cubicBezTo>
                  <a:pt x="2144" y="1201"/>
                  <a:pt x="2147" y="1209"/>
                  <a:pt x="2156" y="1211"/>
                </a:cubicBezTo>
                <a:cubicBezTo>
                  <a:pt x="2152" y="1213"/>
                  <a:pt x="2150" y="1215"/>
                  <a:pt x="2150" y="1221"/>
                </a:cubicBezTo>
                <a:cubicBezTo>
                  <a:pt x="2163" y="1212"/>
                  <a:pt x="2163" y="1233"/>
                  <a:pt x="2177" y="1217"/>
                </a:cubicBezTo>
                <a:cubicBezTo>
                  <a:pt x="2174" y="1217"/>
                  <a:pt x="2175" y="1214"/>
                  <a:pt x="2177" y="1211"/>
                </a:cubicBezTo>
                <a:cubicBezTo>
                  <a:pt x="2165" y="1207"/>
                  <a:pt x="2159" y="1194"/>
                  <a:pt x="2152" y="1184"/>
                </a:cubicBezTo>
                <a:cubicBezTo>
                  <a:pt x="2160" y="1185"/>
                  <a:pt x="2159" y="1178"/>
                  <a:pt x="2168" y="1181"/>
                </a:cubicBezTo>
                <a:cubicBezTo>
                  <a:pt x="2178" y="1143"/>
                  <a:pt x="2126" y="1167"/>
                  <a:pt x="2118" y="1138"/>
                </a:cubicBezTo>
                <a:cubicBezTo>
                  <a:pt x="2131" y="1133"/>
                  <a:pt x="2136" y="1125"/>
                  <a:pt x="2146" y="1126"/>
                </a:cubicBezTo>
                <a:cubicBezTo>
                  <a:pt x="2146" y="1113"/>
                  <a:pt x="2146" y="1113"/>
                  <a:pt x="2146" y="1113"/>
                </a:cubicBezTo>
                <a:cubicBezTo>
                  <a:pt x="2176" y="1103"/>
                  <a:pt x="2175" y="1095"/>
                  <a:pt x="2207" y="1104"/>
                </a:cubicBezTo>
                <a:cubicBezTo>
                  <a:pt x="2211" y="1095"/>
                  <a:pt x="2217" y="1089"/>
                  <a:pt x="2225" y="1085"/>
                </a:cubicBezTo>
                <a:cubicBezTo>
                  <a:pt x="2233" y="1089"/>
                  <a:pt x="2249" y="1101"/>
                  <a:pt x="2259" y="1094"/>
                </a:cubicBezTo>
                <a:cubicBezTo>
                  <a:pt x="2255" y="1093"/>
                  <a:pt x="2251" y="1089"/>
                  <a:pt x="2256" y="1088"/>
                </a:cubicBezTo>
                <a:cubicBezTo>
                  <a:pt x="2274" y="1097"/>
                  <a:pt x="2292" y="1107"/>
                  <a:pt x="2317" y="1096"/>
                </a:cubicBezTo>
                <a:cubicBezTo>
                  <a:pt x="2309" y="1094"/>
                  <a:pt x="2315" y="1081"/>
                  <a:pt x="2323" y="1084"/>
                </a:cubicBezTo>
                <a:cubicBezTo>
                  <a:pt x="2333" y="1090"/>
                  <a:pt x="2358" y="1113"/>
                  <a:pt x="2360" y="1099"/>
                </a:cubicBezTo>
                <a:cubicBezTo>
                  <a:pt x="2370" y="1110"/>
                  <a:pt x="2397" y="1116"/>
                  <a:pt x="2403" y="1098"/>
                </a:cubicBezTo>
                <a:cubicBezTo>
                  <a:pt x="2399" y="1098"/>
                  <a:pt x="2391" y="1086"/>
                  <a:pt x="2396" y="1086"/>
                </a:cubicBezTo>
                <a:cubicBezTo>
                  <a:pt x="2435" y="1088"/>
                  <a:pt x="2476" y="1087"/>
                  <a:pt x="2501" y="1100"/>
                </a:cubicBezTo>
                <a:cubicBezTo>
                  <a:pt x="2504" y="1097"/>
                  <a:pt x="2502" y="1089"/>
                  <a:pt x="2510" y="1091"/>
                </a:cubicBezTo>
                <a:cubicBezTo>
                  <a:pt x="2510" y="1095"/>
                  <a:pt x="2509" y="1098"/>
                  <a:pt x="2507" y="1100"/>
                </a:cubicBezTo>
                <a:cubicBezTo>
                  <a:pt x="2517" y="1103"/>
                  <a:pt x="2514" y="1100"/>
                  <a:pt x="2525" y="1100"/>
                </a:cubicBezTo>
                <a:cubicBezTo>
                  <a:pt x="2528" y="1093"/>
                  <a:pt x="2514" y="1087"/>
                  <a:pt x="2522" y="1085"/>
                </a:cubicBezTo>
                <a:cubicBezTo>
                  <a:pt x="2528" y="1091"/>
                  <a:pt x="2535" y="1094"/>
                  <a:pt x="2544" y="1090"/>
                </a:cubicBezTo>
                <a:cubicBezTo>
                  <a:pt x="2547" y="1080"/>
                  <a:pt x="2534" y="1088"/>
                  <a:pt x="2537" y="1078"/>
                </a:cubicBezTo>
                <a:cubicBezTo>
                  <a:pt x="2555" y="1083"/>
                  <a:pt x="2572" y="1089"/>
                  <a:pt x="2584" y="1099"/>
                </a:cubicBezTo>
                <a:cubicBezTo>
                  <a:pt x="2571" y="1070"/>
                  <a:pt x="2591" y="1089"/>
                  <a:pt x="2592" y="1075"/>
                </a:cubicBezTo>
                <a:cubicBezTo>
                  <a:pt x="2600" y="1087"/>
                  <a:pt x="2611" y="1080"/>
                  <a:pt x="2614" y="1093"/>
                </a:cubicBezTo>
                <a:cubicBezTo>
                  <a:pt x="2610" y="1093"/>
                  <a:pt x="2589" y="1092"/>
                  <a:pt x="2599" y="1096"/>
                </a:cubicBezTo>
                <a:cubicBezTo>
                  <a:pt x="2614" y="1105"/>
                  <a:pt x="2626" y="1093"/>
                  <a:pt x="2633" y="1102"/>
                </a:cubicBezTo>
                <a:cubicBezTo>
                  <a:pt x="2622" y="1099"/>
                  <a:pt x="2632" y="1118"/>
                  <a:pt x="2633" y="1123"/>
                </a:cubicBezTo>
                <a:cubicBezTo>
                  <a:pt x="2644" y="1125"/>
                  <a:pt x="2645" y="1116"/>
                  <a:pt x="2654" y="1117"/>
                </a:cubicBezTo>
                <a:cubicBezTo>
                  <a:pt x="2654" y="1109"/>
                  <a:pt x="2648" y="1107"/>
                  <a:pt x="2657" y="1104"/>
                </a:cubicBezTo>
                <a:cubicBezTo>
                  <a:pt x="2658" y="1119"/>
                  <a:pt x="2669" y="1108"/>
                  <a:pt x="2676" y="1120"/>
                </a:cubicBezTo>
                <a:cubicBezTo>
                  <a:pt x="2685" y="1115"/>
                  <a:pt x="2677" y="1107"/>
                  <a:pt x="2691" y="1104"/>
                </a:cubicBezTo>
                <a:cubicBezTo>
                  <a:pt x="2695" y="1105"/>
                  <a:pt x="2697" y="1108"/>
                  <a:pt x="2697" y="1113"/>
                </a:cubicBezTo>
                <a:cubicBezTo>
                  <a:pt x="2708" y="1115"/>
                  <a:pt x="2705" y="1102"/>
                  <a:pt x="2715" y="1104"/>
                </a:cubicBezTo>
                <a:cubicBezTo>
                  <a:pt x="2715" y="1118"/>
                  <a:pt x="2736" y="1112"/>
                  <a:pt x="2740" y="1122"/>
                </a:cubicBezTo>
                <a:cubicBezTo>
                  <a:pt x="2739" y="1117"/>
                  <a:pt x="2748" y="1119"/>
                  <a:pt x="2752" y="1119"/>
                </a:cubicBezTo>
                <a:cubicBezTo>
                  <a:pt x="2752" y="1114"/>
                  <a:pt x="2754" y="1112"/>
                  <a:pt x="2755" y="1109"/>
                </a:cubicBezTo>
                <a:cubicBezTo>
                  <a:pt x="2752" y="1104"/>
                  <a:pt x="2748" y="1099"/>
                  <a:pt x="2746" y="1091"/>
                </a:cubicBezTo>
                <a:cubicBezTo>
                  <a:pt x="2750" y="1091"/>
                  <a:pt x="2750" y="1087"/>
                  <a:pt x="2755" y="1088"/>
                </a:cubicBezTo>
                <a:cubicBezTo>
                  <a:pt x="2756" y="1096"/>
                  <a:pt x="2770" y="1091"/>
                  <a:pt x="2774" y="1097"/>
                </a:cubicBezTo>
                <a:cubicBezTo>
                  <a:pt x="2774" y="1106"/>
                  <a:pt x="2764" y="1106"/>
                  <a:pt x="2768" y="1118"/>
                </a:cubicBezTo>
                <a:cubicBezTo>
                  <a:pt x="2783" y="1123"/>
                  <a:pt x="2779" y="1109"/>
                  <a:pt x="2789" y="1109"/>
                </a:cubicBezTo>
                <a:cubicBezTo>
                  <a:pt x="2792" y="1124"/>
                  <a:pt x="2816" y="1137"/>
                  <a:pt x="2805" y="1152"/>
                </a:cubicBezTo>
                <a:cubicBezTo>
                  <a:pt x="2825" y="1162"/>
                  <a:pt x="2847" y="1170"/>
                  <a:pt x="2863" y="1185"/>
                </a:cubicBezTo>
                <a:cubicBezTo>
                  <a:pt x="2869" y="1217"/>
                  <a:pt x="2920" y="1212"/>
                  <a:pt x="2931" y="1239"/>
                </a:cubicBezTo>
                <a:cubicBezTo>
                  <a:pt x="2942" y="1239"/>
                  <a:pt x="2942" y="1229"/>
                  <a:pt x="2953" y="1230"/>
                </a:cubicBezTo>
                <a:cubicBezTo>
                  <a:pt x="2960" y="1244"/>
                  <a:pt x="2977" y="1244"/>
                  <a:pt x="2990" y="1238"/>
                </a:cubicBezTo>
                <a:cubicBezTo>
                  <a:pt x="2991" y="1248"/>
                  <a:pt x="3005" y="1246"/>
                  <a:pt x="3014" y="1247"/>
                </a:cubicBezTo>
                <a:cubicBezTo>
                  <a:pt x="3013" y="1252"/>
                  <a:pt x="3011" y="1253"/>
                  <a:pt x="3014" y="1257"/>
                </a:cubicBezTo>
                <a:cubicBezTo>
                  <a:pt x="3030" y="1249"/>
                  <a:pt x="3034" y="1269"/>
                  <a:pt x="3051" y="1259"/>
                </a:cubicBezTo>
                <a:cubicBezTo>
                  <a:pt x="3062" y="1276"/>
                  <a:pt x="3090" y="1270"/>
                  <a:pt x="3097" y="1283"/>
                </a:cubicBezTo>
                <a:cubicBezTo>
                  <a:pt x="3095" y="1284"/>
                  <a:pt x="3094" y="1286"/>
                  <a:pt x="3094" y="1289"/>
                </a:cubicBezTo>
                <a:cubicBezTo>
                  <a:pt x="3093" y="1288"/>
                  <a:pt x="3083" y="1282"/>
                  <a:pt x="3082" y="1289"/>
                </a:cubicBezTo>
                <a:cubicBezTo>
                  <a:pt x="3086" y="1297"/>
                  <a:pt x="3092" y="1295"/>
                  <a:pt x="3101" y="1292"/>
                </a:cubicBezTo>
                <a:cubicBezTo>
                  <a:pt x="3094" y="1309"/>
                  <a:pt x="3114" y="1308"/>
                  <a:pt x="3110" y="1323"/>
                </a:cubicBezTo>
                <a:cubicBezTo>
                  <a:pt x="3111" y="1319"/>
                  <a:pt x="3114" y="1318"/>
                  <a:pt x="3116" y="1317"/>
                </a:cubicBezTo>
                <a:cubicBezTo>
                  <a:pt x="3118" y="1318"/>
                  <a:pt x="3124" y="1331"/>
                  <a:pt x="3116" y="1332"/>
                </a:cubicBezTo>
                <a:cubicBezTo>
                  <a:pt x="3109" y="1325"/>
                  <a:pt x="3099" y="1321"/>
                  <a:pt x="3095" y="1311"/>
                </a:cubicBezTo>
                <a:cubicBezTo>
                  <a:pt x="3068" y="1322"/>
                  <a:pt x="3048" y="1301"/>
                  <a:pt x="3024" y="1305"/>
                </a:cubicBezTo>
                <a:cubicBezTo>
                  <a:pt x="3015" y="1291"/>
                  <a:pt x="2997" y="1290"/>
                  <a:pt x="2984" y="1294"/>
                </a:cubicBezTo>
                <a:cubicBezTo>
                  <a:pt x="2965" y="1286"/>
                  <a:pt x="2950" y="1280"/>
                  <a:pt x="2929" y="1276"/>
                </a:cubicBezTo>
                <a:cubicBezTo>
                  <a:pt x="2922" y="1265"/>
                  <a:pt x="2928" y="1255"/>
                  <a:pt x="2907" y="1255"/>
                </a:cubicBezTo>
                <a:cubicBezTo>
                  <a:pt x="2902" y="1281"/>
                  <a:pt x="2865" y="1261"/>
                  <a:pt x="2840" y="1259"/>
                </a:cubicBezTo>
                <a:cubicBezTo>
                  <a:pt x="2853" y="1275"/>
                  <a:pt x="2858" y="1284"/>
                  <a:pt x="2865" y="1304"/>
                </a:cubicBezTo>
                <a:cubicBezTo>
                  <a:pt x="2857" y="1323"/>
                  <a:pt x="2845" y="1341"/>
                  <a:pt x="2825" y="1326"/>
                </a:cubicBezTo>
                <a:cubicBezTo>
                  <a:pt x="2826" y="1338"/>
                  <a:pt x="2829" y="1335"/>
                  <a:pt x="2825" y="1345"/>
                </a:cubicBezTo>
                <a:cubicBezTo>
                  <a:pt x="2834" y="1341"/>
                  <a:pt x="2837" y="1343"/>
                  <a:pt x="2841" y="1350"/>
                </a:cubicBezTo>
                <a:cubicBezTo>
                  <a:pt x="2832" y="1351"/>
                  <a:pt x="2832" y="1351"/>
                  <a:pt x="2832" y="1351"/>
                </a:cubicBezTo>
                <a:cubicBezTo>
                  <a:pt x="2832" y="1383"/>
                  <a:pt x="2872" y="1362"/>
                  <a:pt x="2878" y="1384"/>
                </a:cubicBezTo>
                <a:cubicBezTo>
                  <a:pt x="2874" y="1383"/>
                  <a:pt x="2856" y="1384"/>
                  <a:pt x="2866" y="1387"/>
                </a:cubicBezTo>
                <a:cubicBezTo>
                  <a:pt x="2876" y="1384"/>
                  <a:pt x="2876" y="1391"/>
                  <a:pt x="2875" y="1399"/>
                </a:cubicBezTo>
                <a:cubicBezTo>
                  <a:pt x="2894" y="1404"/>
                  <a:pt x="2899" y="1409"/>
                  <a:pt x="2912" y="1417"/>
                </a:cubicBezTo>
                <a:cubicBezTo>
                  <a:pt x="2922" y="1405"/>
                  <a:pt x="2943" y="1419"/>
                  <a:pt x="2940" y="1426"/>
                </a:cubicBezTo>
                <a:cubicBezTo>
                  <a:pt x="2952" y="1425"/>
                  <a:pt x="2950" y="1410"/>
                  <a:pt x="2961" y="1407"/>
                </a:cubicBezTo>
                <a:cubicBezTo>
                  <a:pt x="2961" y="1426"/>
                  <a:pt x="2961" y="1426"/>
                  <a:pt x="2961" y="1426"/>
                </a:cubicBezTo>
                <a:cubicBezTo>
                  <a:pt x="2986" y="1430"/>
                  <a:pt x="2991" y="1454"/>
                  <a:pt x="3017" y="1437"/>
                </a:cubicBezTo>
                <a:cubicBezTo>
                  <a:pt x="3031" y="1456"/>
                  <a:pt x="3052" y="1445"/>
                  <a:pt x="3072" y="1443"/>
                </a:cubicBezTo>
                <a:cubicBezTo>
                  <a:pt x="3076" y="1452"/>
                  <a:pt x="3081" y="1461"/>
                  <a:pt x="3084" y="1470"/>
                </a:cubicBezTo>
                <a:cubicBezTo>
                  <a:pt x="3089" y="1470"/>
                  <a:pt x="3103" y="1469"/>
                  <a:pt x="3112" y="1464"/>
                </a:cubicBezTo>
                <a:cubicBezTo>
                  <a:pt x="3114" y="1468"/>
                  <a:pt x="3108" y="1480"/>
                  <a:pt x="3115" y="1479"/>
                </a:cubicBezTo>
                <a:cubicBezTo>
                  <a:pt x="3115" y="1474"/>
                  <a:pt x="3118" y="1472"/>
                  <a:pt x="3124" y="1473"/>
                </a:cubicBezTo>
                <a:cubicBezTo>
                  <a:pt x="3124" y="1479"/>
                  <a:pt x="3128" y="1480"/>
                  <a:pt x="3127" y="1485"/>
                </a:cubicBezTo>
                <a:cubicBezTo>
                  <a:pt x="3140" y="1480"/>
                  <a:pt x="3145" y="1486"/>
                  <a:pt x="3155" y="1482"/>
                </a:cubicBezTo>
                <a:cubicBezTo>
                  <a:pt x="3156" y="1486"/>
                  <a:pt x="3159" y="1487"/>
                  <a:pt x="3158" y="1494"/>
                </a:cubicBezTo>
                <a:cubicBezTo>
                  <a:pt x="3177" y="1491"/>
                  <a:pt x="3182" y="1497"/>
                  <a:pt x="3201" y="1490"/>
                </a:cubicBezTo>
                <a:cubicBezTo>
                  <a:pt x="3232" y="1498"/>
                  <a:pt x="3239" y="1530"/>
                  <a:pt x="3257" y="1551"/>
                </a:cubicBezTo>
                <a:cubicBezTo>
                  <a:pt x="3264" y="1550"/>
                  <a:pt x="3269" y="1547"/>
                  <a:pt x="3275" y="1545"/>
                </a:cubicBezTo>
                <a:cubicBezTo>
                  <a:pt x="3288" y="1563"/>
                  <a:pt x="3323" y="1559"/>
                  <a:pt x="3337" y="1578"/>
                </a:cubicBezTo>
                <a:cubicBezTo>
                  <a:pt x="3343" y="1578"/>
                  <a:pt x="3359" y="1573"/>
                  <a:pt x="3364" y="1577"/>
                </a:cubicBezTo>
                <a:cubicBezTo>
                  <a:pt x="3364" y="1582"/>
                  <a:pt x="3357" y="1580"/>
                  <a:pt x="3358" y="1587"/>
                </a:cubicBezTo>
                <a:cubicBezTo>
                  <a:pt x="3361" y="1593"/>
                  <a:pt x="3374" y="1589"/>
                  <a:pt x="3374" y="1599"/>
                </a:cubicBezTo>
                <a:cubicBezTo>
                  <a:pt x="3383" y="1593"/>
                  <a:pt x="3389" y="1599"/>
                  <a:pt x="3395" y="1595"/>
                </a:cubicBezTo>
                <a:cubicBezTo>
                  <a:pt x="3399" y="1606"/>
                  <a:pt x="3422" y="1623"/>
                  <a:pt x="3426" y="1613"/>
                </a:cubicBezTo>
                <a:cubicBezTo>
                  <a:pt x="3423" y="1609"/>
                  <a:pt x="3417" y="1606"/>
                  <a:pt x="3417" y="1598"/>
                </a:cubicBezTo>
                <a:cubicBezTo>
                  <a:pt x="3419" y="1594"/>
                  <a:pt x="3421" y="1588"/>
                  <a:pt x="3429" y="1589"/>
                </a:cubicBezTo>
                <a:cubicBezTo>
                  <a:pt x="3426" y="1600"/>
                  <a:pt x="3437" y="1597"/>
                  <a:pt x="3435" y="1607"/>
                </a:cubicBezTo>
                <a:cubicBezTo>
                  <a:pt x="3458" y="1610"/>
                  <a:pt x="3489" y="1583"/>
                  <a:pt x="3500" y="1612"/>
                </a:cubicBezTo>
                <a:cubicBezTo>
                  <a:pt x="3494" y="1617"/>
                  <a:pt x="3483" y="1616"/>
                  <a:pt x="3478" y="1622"/>
                </a:cubicBezTo>
                <a:cubicBezTo>
                  <a:pt x="3486" y="1635"/>
                  <a:pt x="3497" y="1628"/>
                  <a:pt x="3500" y="1643"/>
                </a:cubicBezTo>
                <a:cubicBezTo>
                  <a:pt x="3512" y="1644"/>
                  <a:pt x="3511" y="1633"/>
                  <a:pt x="3518" y="1631"/>
                </a:cubicBezTo>
                <a:cubicBezTo>
                  <a:pt x="3521" y="1644"/>
                  <a:pt x="3530" y="1650"/>
                  <a:pt x="3540" y="1655"/>
                </a:cubicBezTo>
                <a:cubicBezTo>
                  <a:pt x="3540" y="1649"/>
                  <a:pt x="3543" y="1648"/>
                  <a:pt x="3549" y="1649"/>
                </a:cubicBezTo>
                <a:cubicBezTo>
                  <a:pt x="3552" y="1639"/>
                  <a:pt x="3541" y="1642"/>
                  <a:pt x="3540" y="1636"/>
                </a:cubicBezTo>
                <a:cubicBezTo>
                  <a:pt x="3544" y="1632"/>
                  <a:pt x="3552" y="1630"/>
                  <a:pt x="3558" y="1627"/>
                </a:cubicBezTo>
                <a:cubicBezTo>
                  <a:pt x="3562" y="1634"/>
                  <a:pt x="3569" y="1639"/>
                  <a:pt x="3574" y="1645"/>
                </a:cubicBezTo>
                <a:cubicBezTo>
                  <a:pt x="3578" y="1643"/>
                  <a:pt x="3574" y="1633"/>
                  <a:pt x="3580" y="1633"/>
                </a:cubicBezTo>
                <a:cubicBezTo>
                  <a:pt x="3587" y="1640"/>
                  <a:pt x="3597" y="1655"/>
                  <a:pt x="3607" y="1642"/>
                </a:cubicBezTo>
                <a:cubicBezTo>
                  <a:pt x="3615" y="1648"/>
                  <a:pt x="3612" y="1664"/>
                  <a:pt x="3626" y="1663"/>
                </a:cubicBezTo>
                <a:cubicBezTo>
                  <a:pt x="3625" y="1652"/>
                  <a:pt x="3652" y="1661"/>
                  <a:pt x="3644" y="1672"/>
                </a:cubicBezTo>
                <a:cubicBezTo>
                  <a:pt x="3653" y="1669"/>
                  <a:pt x="3652" y="1676"/>
                  <a:pt x="3660" y="1675"/>
                </a:cubicBezTo>
                <a:cubicBezTo>
                  <a:pt x="3657" y="1662"/>
                  <a:pt x="3656" y="1661"/>
                  <a:pt x="3666" y="1656"/>
                </a:cubicBezTo>
                <a:cubicBezTo>
                  <a:pt x="3640" y="1639"/>
                  <a:pt x="3628" y="1606"/>
                  <a:pt x="3591" y="1593"/>
                </a:cubicBezTo>
                <a:cubicBezTo>
                  <a:pt x="3601" y="1594"/>
                  <a:pt x="3599" y="1585"/>
                  <a:pt x="3607" y="1584"/>
                </a:cubicBezTo>
                <a:cubicBezTo>
                  <a:pt x="3612" y="1591"/>
                  <a:pt x="3618" y="1597"/>
                  <a:pt x="3625" y="1602"/>
                </a:cubicBezTo>
                <a:cubicBezTo>
                  <a:pt x="3627" y="1592"/>
                  <a:pt x="3616" y="1595"/>
                  <a:pt x="3619" y="1583"/>
                </a:cubicBezTo>
                <a:cubicBezTo>
                  <a:pt x="3623" y="1587"/>
                  <a:pt x="3630" y="1587"/>
                  <a:pt x="3637" y="1586"/>
                </a:cubicBezTo>
                <a:cubicBezTo>
                  <a:pt x="3640" y="1571"/>
                  <a:pt x="3648" y="1562"/>
                  <a:pt x="3658" y="1562"/>
                </a:cubicBezTo>
                <a:cubicBezTo>
                  <a:pt x="3646" y="1510"/>
                  <a:pt x="3594" y="1511"/>
                  <a:pt x="3559" y="1474"/>
                </a:cubicBezTo>
                <a:cubicBezTo>
                  <a:pt x="3557" y="1485"/>
                  <a:pt x="3556" y="1488"/>
                  <a:pt x="3560" y="1495"/>
                </a:cubicBezTo>
                <a:cubicBezTo>
                  <a:pt x="3576" y="1494"/>
                  <a:pt x="3579" y="1506"/>
                  <a:pt x="3586" y="1515"/>
                </a:cubicBezTo>
                <a:cubicBezTo>
                  <a:pt x="3586" y="1515"/>
                  <a:pt x="3587" y="1516"/>
                  <a:pt x="3587" y="1516"/>
                </a:cubicBezTo>
                <a:cubicBezTo>
                  <a:pt x="3587" y="1516"/>
                  <a:pt x="3586" y="1515"/>
                  <a:pt x="3586" y="1515"/>
                </a:cubicBezTo>
                <a:cubicBezTo>
                  <a:pt x="3572" y="1502"/>
                  <a:pt x="3535" y="1522"/>
                  <a:pt x="3532" y="1493"/>
                </a:cubicBezTo>
                <a:cubicBezTo>
                  <a:pt x="3522" y="1494"/>
                  <a:pt x="3510" y="1515"/>
                  <a:pt x="3501" y="1499"/>
                </a:cubicBezTo>
                <a:cubicBezTo>
                  <a:pt x="3503" y="1495"/>
                  <a:pt x="3505" y="1492"/>
                  <a:pt x="3507" y="1490"/>
                </a:cubicBezTo>
                <a:cubicBezTo>
                  <a:pt x="3505" y="1498"/>
                  <a:pt x="3514" y="1496"/>
                  <a:pt x="3517" y="1499"/>
                </a:cubicBezTo>
                <a:cubicBezTo>
                  <a:pt x="3519" y="1492"/>
                  <a:pt x="3526" y="1490"/>
                  <a:pt x="3526" y="1480"/>
                </a:cubicBezTo>
                <a:cubicBezTo>
                  <a:pt x="3516" y="1473"/>
                  <a:pt x="3502" y="1470"/>
                  <a:pt x="3498" y="1456"/>
                </a:cubicBezTo>
                <a:cubicBezTo>
                  <a:pt x="3500" y="1441"/>
                  <a:pt x="3520" y="1444"/>
                  <a:pt x="3522" y="1428"/>
                </a:cubicBezTo>
                <a:cubicBezTo>
                  <a:pt x="3525" y="1434"/>
                  <a:pt x="3531" y="1436"/>
                  <a:pt x="3528" y="1447"/>
                </a:cubicBezTo>
                <a:cubicBezTo>
                  <a:pt x="3538" y="1446"/>
                  <a:pt x="3539" y="1455"/>
                  <a:pt x="3550" y="1453"/>
                </a:cubicBezTo>
                <a:cubicBezTo>
                  <a:pt x="3550" y="1432"/>
                  <a:pt x="3563" y="1459"/>
                  <a:pt x="3565" y="1440"/>
                </a:cubicBezTo>
                <a:cubicBezTo>
                  <a:pt x="3565" y="1449"/>
                  <a:pt x="3565" y="1449"/>
                  <a:pt x="3565" y="1449"/>
                </a:cubicBezTo>
                <a:cubicBezTo>
                  <a:pt x="3576" y="1446"/>
                  <a:pt x="3582" y="1454"/>
                  <a:pt x="3587" y="1449"/>
                </a:cubicBezTo>
                <a:cubicBezTo>
                  <a:pt x="3573" y="1435"/>
                  <a:pt x="3546" y="1435"/>
                  <a:pt x="3543" y="1410"/>
                </a:cubicBezTo>
                <a:cubicBezTo>
                  <a:pt x="3553" y="1412"/>
                  <a:pt x="3554" y="1406"/>
                  <a:pt x="3562" y="1406"/>
                </a:cubicBezTo>
                <a:cubicBezTo>
                  <a:pt x="3589" y="1434"/>
                  <a:pt x="3646" y="1453"/>
                  <a:pt x="3685" y="1479"/>
                </a:cubicBezTo>
                <a:cubicBezTo>
                  <a:pt x="3675" y="1476"/>
                  <a:pt x="3676" y="1483"/>
                  <a:pt x="3670" y="1485"/>
                </a:cubicBezTo>
                <a:cubicBezTo>
                  <a:pt x="3664" y="1479"/>
                  <a:pt x="3658" y="1472"/>
                  <a:pt x="3645" y="1473"/>
                </a:cubicBezTo>
                <a:cubicBezTo>
                  <a:pt x="3645" y="1477"/>
                  <a:pt x="3644" y="1480"/>
                  <a:pt x="3642" y="1482"/>
                </a:cubicBezTo>
                <a:cubicBezTo>
                  <a:pt x="3664" y="1477"/>
                  <a:pt x="3671" y="1502"/>
                  <a:pt x="3682" y="1497"/>
                </a:cubicBezTo>
                <a:cubicBezTo>
                  <a:pt x="3670" y="1484"/>
                  <a:pt x="3701" y="1481"/>
                  <a:pt x="3691" y="1469"/>
                </a:cubicBezTo>
                <a:cubicBezTo>
                  <a:pt x="3697" y="1469"/>
                  <a:pt x="3695" y="1478"/>
                  <a:pt x="3703" y="1475"/>
                </a:cubicBezTo>
                <a:cubicBezTo>
                  <a:pt x="3704" y="1460"/>
                  <a:pt x="3689" y="1461"/>
                  <a:pt x="3688" y="1448"/>
                </a:cubicBezTo>
                <a:cubicBezTo>
                  <a:pt x="3703" y="1448"/>
                  <a:pt x="3707" y="1460"/>
                  <a:pt x="3716" y="1466"/>
                </a:cubicBezTo>
                <a:cubicBezTo>
                  <a:pt x="3711" y="1457"/>
                  <a:pt x="3718" y="1455"/>
                  <a:pt x="3712" y="1448"/>
                </a:cubicBezTo>
                <a:cubicBezTo>
                  <a:pt x="3737" y="1444"/>
                  <a:pt x="3738" y="1429"/>
                  <a:pt x="3755" y="1429"/>
                </a:cubicBezTo>
                <a:cubicBezTo>
                  <a:pt x="3737" y="1417"/>
                  <a:pt x="3704" y="1392"/>
                  <a:pt x="3687" y="1399"/>
                </a:cubicBezTo>
                <a:close/>
                <a:moveTo>
                  <a:pt x="552" y="605"/>
                </a:moveTo>
                <a:cubicBezTo>
                  <a:pt x="548" y="604"/>
                  <a:pt x="551" y="596"/>
                  <a:pt x="546" y="596"/>
                </a:cubicBezTo>
                <a:cubicBezTo>
                  <a:pt x="548" y="592"/>
                  <a:pt x="553" y="590"/>
                  <a:pt x="558" y="590"/>
                </a:cubicBezTo>
                <a:cubicBezTo>
                  <a:pt x="558" y="597"/>
                  <a:pt x="563" y="599"/>
                  <a:pt x="568" y="602"/>
                </a:cubicBezTo>
                <a:cubicBezTo>
                  <a:pt x="565" y="613"/>
                  <a:pt x="550" y="589"/>
                  <a:pt x="552" y="605"/>
                </a:cubicBezTo>
                <a:close/>
                <a:moveTo>
                  <a:pt x="773" y="363"/>
                </a:moveTo>
                <a:cubicBezTo>
                  <a:pt x="772" y="356"/>
                  <a:pt x="773" y="352"/>
                  <a:pt x="776" y="348"/>
                </a:cubicBezTo>
                <a:cubicBezTo>
                  <a:pt x="766" y="356"/>
                  <a:pt x="755" y="347"/>
                  <a:pt x="748" y="342"/>
                </a:cubicBezTo>
                <a:cubicBezTo>
                  <a:pt x="747" y="347"/>
                  <a:pt x="745" y="342"/>
                  <a:pt x="745" y="339"/>
                </a:cubicBezTo>
                <a:cubicBezTo>
                  <a:pt x="771" y="339"/>
                  <a:pt x="790" y="345"/>
                  <a:pt x="806" y="332"/>
                </a:cubicBezTo>
                <a:cubicBezTo>
                  <a:pt x="813" y="333"/>
                  <a:pt x="815" y="338"/>
                  <a:pt x="819" y="341"/>
                </a:cubicBezTo>
                <a:cubicBezTo>
                  <a:pt x="826" y="342"/>
                  <a:pt x="829" y="339"/>
                  <a:pt x="828" y="332"/>
                </a:cubicBezTo>
                <a:cubicBezTo>
                  <a:pt x="838" y="335"/>
                  <a:pt x="836" y="331"/>
                  <a:pt x="843" y="335"/>
                </a:cubicBezTo>
                <a:cubicBezTo>
                  <a:pt x="847" y="345"/>
                  <a:pt x="845" y="343"/>
                  <a:pt x="840" y="350"/>
                </a:cubicBezTo>
                <a:cubicBezTo>
                  <a:pt x="840" y="357"/>
                  <a:pt x="851" y="352"/>
                  <a:pt x="856" y="353"/>
                </a:cubicBezTo>
                <a:cubicBezTo>
                  <a:pt x="835" y="371"/>
                  <a:pt x="799" y="368"/>
                  <a:pt x="773" y="363"/>
                </a:cubicBezTo>
                <a:close/>
                <a:moveTo>
                  <a:pt x="1001" y="692"/>
                </a:moveTo>
                <a:cubicBezTo>
                  <a:pt x="995" y="677"/>
                  <a:pt x="972" y="680"/>
                  <a:pt x="961" y="671"/>
                </a:cubicBezTo>
                <a:cubicBezTo>
                  <a:pt x="957" y="657"/>
                  <a:pt x="974" y="676"/>
                  <a:pt x="976" y="664"/>
                </a:cubicBezTo>
                <a:cubicBezTo>
                  <a:pt x="980" y="666"/>
                  <a:pt x="982" y="671"/>
                  <a:pt x="982" y="677"/>
                </a:cubicBezTo>
                <a:cubicBezTo>
                  <a:pt x="995" y="666"/>
                  <a:pt x="1016" y="682"/>
                  <a:pt x="1001" y="692"/>
                </a:cubicBezTo>
                <a:close/>
                <a:moveTo>
                  <a:pt x="1007" y="673"/>
                </a:moveTo>
                <a:cubicBezTo>
                  <a:pt x="1007" y="662"/>
                  <a:pt x="1017" y="661"/>
                  <a:pt x="1025" y="664"/>
                </a:cubicBezTo>
                <a:cubicBezTo>
                  <a:pt x="1022" y="670"/>
                  <a:pt x="1016" y="673"/>
                  <a:pt x="1007" y="673"/>
                </a:cubicBezTo>
                <a:close/>
                <a:moveTo>
                  <a:pt x="1068" y="654"/>
                </a:moveTo>
                <a:cubicBezTo>
                  <a:pt x="1058" y="654"/>
                  <a:pt x="1058" y="654"/>
                  <a:pt x="1058" y="654"/>
                </a:cubicBezTo>
                <a:cubicBezTo>
                  <a:pt x="1056" y="646"/>
                  <a:pt x="1064" y="648"/>
                  <a:pt x="1064" y="642"/>
                </a:cubicBezTo>
                <a:cubicBezTo>
                  <a:pt x="1073" y="644"/>
                  <a:pt x="1068" y="646"/>
                  <a:pt x="1068" y="654"/>
                </a:cubicBezTo>
                <a:close/>
                <a:moveTo>
                  <a:pt x="790" y="1270"/>
                </a:moveTo>
                <a:cubicBezTo>
                  <a:pt x="802" y="1270"/>
                  <a:pt x="802" y="1270"/>
                  <a:pt x="802" y="1270"/>
                </a:cubicBezTo>
                <a:cubicBezTo>
                  <a:pt x="805" y="1282"/>
                  <a:pt x="788" y="1282"/>
                  <a:pt x="790" y="1270"/>
                </a:cubicBezTo>
                <a:close/>
                <a:moveTo>
                  <a:pt x="805" y="1227"/>
                </a:moveTo>
                <a:cubicBezTo>
                  <a:pt x="789" y="1239"/>
                  <a:pt x="768" y="1220"/>
                  <a:pt x="743" y="1222"/>
                </a:cubicBezTo>
                <a:cubicBezTo>
                  <a:pt x="743" y="1197"/>
                  <a:pt x="723" y="1193"/>
                  <a:pt x="715" y="1176"/>
                </a:cubicBezTo>
                <a:cubicBezTo>
                  <a:pt x="711" y="1184"/>
                  <a:pt x="700" y="1173"/>
                  <a:pt x="700" y="1179"/>
                </a:cubicBezTo>
                <a:cubicBezTo>
                  <a:pt x="690" y="1176"/>
                  <a:pt x="699" y="1169"/>
                  <a:pt x="691" y="1161"/>
                </a:cubicBezTo>
                <a:cubicBezTo>
                  <a:pt x="682" y="1164"/>
                  <a:pt x="695" y="1169"/>
                  <a:pt x="691" y="1176"/>
                </a:cubicBezTo>
                <a:cubicBezTo>
                  <a:pt x="677" y="1166"/>
                  <a:pt x="677" y="1172"/>
                  <a:pt x="663" y="1171"/>
                </a:cubicBezTo>
                <a:cubicBezTo>
                  <a:pt x="672" y="1159"/>
                  <a:pt x="649" y="1151"/>
                  <a:pt x="641" y="1156"/>
                </a:cubicBezTo>
                <a:cubicBezTo>
                  <a:pt x="646" y="1142"/>
                  <a:pt x="641" y="1138"/>
                  <a:pt x="626" y="1137"/>
                </a:cubicBezTo>
                <a:cubicBezTo>
                  <a:pt x="626" y="1127"/>
                  <a:pt x="637" y="1128"/>
                  <a:pt x="647" y="1128"/>
                </a:cubicBezTo>
                <a:cubicBezTo>
                  <a:pt x="647" y="1136"/>
                  <a:pt x="652" y="1134"/>
                  <a:pt x="647" y="1140"/>
                </a:cubicBezTo>
                <a:cubicBezTo>
                  <a:pt x="650" y="1147"/>
                  <a:pt x="666" y="1148"/>
                  <a:pt x="672" y="1143"/>
                </a:cubicBezTo>
                <a:cubicBezTo>
                  <a:pt x="670" y="1135"/>
                  <a:pt x="666" y="1130"/>
                  <a:pt x="663" y="1125"/>
                </a:cubicBezTo>
                <a:cubicBezTo>
                  <a:pt x="671" y="1123"/>
                  <a:pt x="672" y="1117"/>
                  <a:pt x="681" y="1124"/>
                </a:cubicBezTo>
                <a:cubicBezTo>
                  <a:pt x="680" y="1113"/>
                  <a:pt x="660" y="1109"/>
                  <a:pt x="641" y="1103"/>
                </a:cubicBezTo>
                <a:cubicBezTo>
                  <a:pt x="636" y="1088"/>
                  <a:pt x="629" y="1074"/>
                  <a:pt x="622" y="1061"/>
                </a:cubicBezTo>
                <a:cubicBezTo>
                  <a:pt x="625" y="1052"/>
                  <a:pt x="635" y="1049"/>
                  <a:pt x="631" y="1033"/>
                </a:cubicBezTo>
                <a:cubicBezTo>
                  <a:pt x="642" y="1035"/>
                  <a:pt x="645" y="1029"/>
                  <a:pt x="655" y="1030"/>
                </a:cubicBezTo>
                <a:cubicBezTo>
                  <a:pt x="662" y="1044"/>
                  <a:pt x="673" y="1055"/>
                  <a:pt x="683" y="1066"/>
                </a:cubicBezTo>
                <a:cubicBezTo>
                  <a:pt x="690" y="1067"/>
                  <a:pt x="685" y="1055"/>
                  <a:pt x="686" y="1051"/>
                </a:cubicBezTo>
                <a:cubicBezTo>
                  <a:pt x="687" y="1054"/>
                  <a:pt x="701" y="1054"/>
                  <a:pt x="692" y="1051"/>
                </a:cubicBezTo>
                <a:cubicBezTo>
                  <a:pt x="699" y="1041"/>
                  <a:pt x="701" y="1060"/>
                  <a:pt x="711" y="1057"/>
                </a:cubicBezTo>
                <a:cubicBezTo>
                  <a:pt x="697" y="1064"/>
                  <a:pt x="713" y="1073"/>
                  <a:pt x="720" y="1078"/>
                </a:cubicBezTo>
                <a:cubicBezTo>
                  <a:pt x="726" y="1068"/>
                  <a:pt x="730" y="1078"/>
                  <a:pt x="739" y="1078"/>
                </a:cubicBezTo>
                <a:cubicBezTo>
                  <a:pt x="729" y="1082"/>
                  <a:pt x="725" y="1088"/>
                  <a:pt x="717" y="1087"/>
                </a:cubicBezTo>
                <a:cubicBezTo>
                  <a:pt x="709" y="1105"/>
                  <a:pt x="727" y="1100"/>
                  <a:pt x="727" y="1118"/>
                </a:cubicBezTo>
                <a:cubicBezTo>
                  <a:pt x="736" y="1118"/>
                  <a:pt x="742" y="1120"/>
                  <a:pt x="745" y="1127"/>
                </a:cubicBezTo>
                <a:cubicBezTo>
                  <a:pt x="749" y="1137"/>
                  <a:pt x="735" y="1129"/>
                  <a:pt x="739" y="1139"/>
                </a:cubicBezTo>
                <a:cubicBezTo>
                  <a:pt x="742" y="1147"/>
                  <a:pt x="751" y="1133"/>
                  <a:pt x="752" y="1145"/>
                </a:cubicBezTo>
                <a:cubicBezTo>
                  <a:pt x="757" y="1142"/>
                  <a:pt x="755" y="1133"/>
                  <a:pt x="767" y="1136"/>
                </a:cubicBezTo>
                <a:cubicBezTo>
                  <a:pt x="763" y="1149"/>
                  <a:pt x="773" y="1148"/>
                  <a:pt x="779" y="1151"/>
                </a:cubicBezTo>
                <a:cubicBezTo>
                  <a:pt x="770" y="1157"/>
                  <a:pt x="777" y="1166"/>
                  <a:pt x="773" y="1172"/>
                </a:cubicBezTo>
                <a:cubicBezTo>
                  <a:pt x="784" y="1168"/>
                  <a:pt x="799" y="1184"/>
                  <a:pt x="801" y="1169"/>
                </a:cubicBezTo>
                <a:cubicBezTo>
                  <a:pt x="811" y="1169"/>
                  <a:pt x="812" y="1178"/>
                  <a:pt x="816" y="1184"/>
                </a:cubicBezTo>
                <a:cubicBezTo>
                  <a:pt x="823" y="1180"/>
                  <a:pt x="820" y="1167"/>
                  <a:pt x="835" y="1172"/>
                </a:cubicBezTo>
                <a:cubicBezTo>
                  <a:pt x="837" y="1187"/>
                  <a:pt x="824" y="1187"/>
                  <a:pt x="832" y="1199"/>
                </a:cubicBezTo>
                <a:cubicBezTo>
                  <a:pt x="823" y="1199"/>
                  <a:pt x="823" y="1199"/>
                  <a:pt x="823" y="1199"/>
                </a:cubicBezTo>
                <a:cubicBezTo>
                  <a:pt x="823" y="1204"/>
                  <a:pt x="824" y="1211"/>
                  <a:pt x="820" y="1212"/>
                </a:cubicBezTo>
                <a:cubicBezTo>
                  <a:pt x="840" y="1221"/>
                  <a:pt x="855" y="1248"/>
                  <a:pt x="857" y="1266"/>
                </a:cubicBezTo>
                <a:cubicBezTo>
                  <a:pt x="842" y="1246"/>
                  <a:pt x="797" y="1260"/>
                  <a:pt x="805" y="1227"/>
                </a:cubicBezTo>
                <a:close/>
                <a:moveTo>
                  <a:pt x="979" y="1231"/>
                </a:moveTo>
                <a:cubicBezTo>
                  <a:pt x="959" y="1225"/>
                  <a:pt x="961" y="1216"/>
                  <a:pt x="951" y="1201"/>
                </a:cubicBezTo>
                <a:cubicBezTo>
                  <a:pt x="958" y="1202"/>
                  <a:pt x="958" y="1209"/>
                  <a:pt x="964" y="1210"/>
                </a:cubicBezTo>
                <a:cubicBezTo>
                  <a:pt x="972" y="1207"/>
                  <a:pt x="956" y="1204"/>
                  <a:pt x="961" y="1195"/>
                </a:cubicBezTo>
                <a:cubicBezTo>
                  <a:pt x="979" y="1203"/>
                  <a:pt x="997" y="1194"/>
                  <a:pt x="1007" y="1213"/>
                </a:cubicBezTo>
                <a:cubicBezTo>
                  <a:pt x="988" y="1210"/>
                  <a:pt x="975" y="1212"/>
                  <a:pt x="979" y="1231"/>
                </a:cubicBezTo>
                <a:close/>
                <a:moveTo>
                  <a:pt x="1053" y="1258"/>
                </a:moveTo>
                <a:cubicBezTo>
                  <a:pt x="1044" y="1256"/>
                  <a:pt x="1047" y="1256"/>
                  <a:pt x="1038" y="1258"/>
                </a:cubicBezTo>
                <a:cubicBezTo>
                  <a:pt x="1035" y="1248"/>
                  <a:pt x="1043" y="1249"/>
                  <a:pt x="1044" y="1243"/>
                </a:cubicBezTo>
                <a:cubicBezTo>
                  <a:pt x="1046" y="1244"/>
                  <a:pt x="1049" y="1246"/>
                  <a:pt x="1053" y="1246"/>
                </a:cubicBezTo>
                <a:cubicBezTo>
                  <a:pt x="1048" y="1252"/>
                  <a:pt x="1053" y="1250"/>
                  <a:pt x="1053" y="1258"/>
                </a:cubicBezTo>
                <a:close/>
                <a:moveTo>
                  <a:pt x="1117" y="902"/>
                </a:moveTo>
                <a:cubicBezTo>
                  <a:pt x="1118" y="899"/>
                  <a:pt x="1120" y="897"/>
                  <a:pt x="1119" y="893"/>
                </a:cubicBezTo>
                <a:cubicBezTo>
                  <a:pt x="1136" y="897"/>
                  <a:pt x="1133" y="893"/>
                  <a:pt x="1135" y="883"/>
                </a:cubicBezTo>
                <a:cubicBezTo>
                  <a:pt x="1146" y="885"/>
                  <a:pt x="1151" y="893"/>
                  <a:pt x="1159" y="898"/>
                </a:cubicBezTo>
                <a:cubicBezTo>
                  <a:pt x="1152" y="905"/>
                  <a:pt x="1126" y="905"/>
                  <a:pt x="1117" y="902"/>
                </a:cubicBezTo>
                <a:close/>
                <a:moveTo>
                  <a:pt x="1279" y="912"/>
                </a:moveTo>
                <a:cubicBezTo>
                  <a:pt x="1249" y="896"/>
                  <a:pt x="1212" y="923"/>
                  <a:pt x="1190" y="895"/>
                </a:cubicBezTo>
                <a:cubicBezTo>
                  <a:pt x="1190" y="879"/>
                  <a:pt x="1204" y="861"/>
                  <a:pt x="1226" y="870"/>
                </a:cubicBezTo>
                <a:cubicBezTo>
                  <a:pt x="1231" y="865"/>
                  <a:pt x="1235" y="860"/>
                  <a:pt x="1239" y="854"/>
                </a:cubicBezTo>
                <a:cubicBezTo>
                  <a:pt x="1241" y="856"/>
                  <a:pt x="1244" y="858"/>
                  <a:pt x="1248" y="857"/>
                </a:cubicBezTo>
                <a:cubicBezTo>
                  <a:pt x="1248" y="876"/>
                  <a:pt x="1248" y="876"/>
                  <a:pt x="1248" y="876"/>
                </a:cubicBezTo>
                <a:cubicBezTo>
                  <a:pt x="1259" y="857"/>
                  <a:pt x="1254" y="886"/>
                  <a:pt x="1279" y="878"/>
                </a:cubicBezTo>
                <a:cubicBezTo>
                  <a:pt x="1270" y="896"/>
                  <a:pt x="1280" y="902"/>
                  <a:pt x="1279" y="912"/>
                </a:cubicBezTo>
                <a:close/>
                <a:moveTo>
                  <a:pt x="1469" y="1180"/>
                </a:moveTo>
                <a:cubicBezTo>
                  <a:pt x="1465" y="1188"/>
                  <a:pt x="1456" y="1185"/>
                  <a:pt x="1451" y="1180"/>
                </a:cubicBezTo>
                <a:cubicBezTo>
                  <a:pt x="1452" y="1173"/>
                  <a:pt x="1467" y="1177"/>
                  <a:pt x="1469" y="1180"/>
                </a:cubicBezTo>
                <a:close/>
                <a:moveTo>
                  <a:pt x="1343" y="872"/>
                </a:moveTo>
                <a:cubicBezTo>
                  <a:pt x="1342" y="883"/>
                  <a:pt x="1333" y="886"/>
                  <a:pt x="1322" y="887"/>
                </a:cubicBezTo>
                <a:cubicBezTo>
                  <a:pt x="1321" y="870"/>
                  <a:pt x="1312" y="862"/>
                  <a:pt x="1300" y="857"/>
                </a:cubicBezTo>
                <a:cubicBezTo>
                  <a:pt x="1310" y="845"/>
                  <a:pt x="1315" y="864"/>
                  <a:pt x="1327" y="859"/>
                </a:cubicBezTo>
                <a:cubicBezTo>
                  <a:pt x="1327" y="852"/>
                  <a:pt x="1322" y="850"/>
                  <a:pt x="1327" y="844"/>
                </a:cubicBezTo>
                <a:cubicBezTo>
                  <a:pt x="1333" y="844"/>
                  <a:pt x="1334" y="848"/>
                  <a:pt x="1340" y="847"/>
                </a:cubicBezTo>
                <a:cubicBezTo>
                  <a:pt x="1336" y="852"/>
                  <a:pt x="1336" y="855"/>
                  <a:pt x="1343" y="856"/>
                </a:cubicBezTo>
                <a:cubicBezTo>
                  <a:pt x="1342" y="863"/>
                  <a:pt x="1335" y="863"/>
                  <a:pt x="1327" y="863"/>
                </a:cubicBezTo>
                <a:cubicBezTo>
                  <a:pt x="1328" y="870"/>
                  <a:pt x="1339" y="867"/>
                  <a:pt x="1343" y="872"/>
                </a:cubicBezTo>
                <a:close/>
                <a:moveTo>
                  <a:pt x="1349" y="853"/>
                </a:moveTo>
                <a:cubicBezTo>
                  <a:pt x="1360" y="853"/>
                  <a:pt x="1368" y="853"/>
                  <a:pt x="1370" y="856"/>
                </a:cubicBezTo>
                <a:cubicBezTo>
                  <a:pt x="1373" y="866"/>
                  <a:pt x="1348" y="861"/>
                  <a:pt x="1349" y="853"/>
                </a:cubicBezTo>
                <a:close/>
                <a:moveTo>
                  <a:pt x="1408" y="1211"/>
                </a:moveTo>
                <a:cubicBezTo>
                  <a:pt x="1404" y="1215"/>
                  <a:pt x="1404" y="1223"/>
                  <a:pt x="1396" y="1223"/>
                </a:cubicBezTo>
                <a:cubicBezTo>
                  <a:pt x="1388" y="1222"/>
                  <a:pt x="1392" y="1214"/>
                  <a:pt x="1384" y="1208"/>
                </a:cubicBezTo>
                <a:cubicBezTo>
                  <a:pt x="1377" y="1212"/>
                  <a:pt x="1382" y="1227"/>
                  <a:pt x="1375" y="1230"/>
                </a:cubicBezTo>
                <a:cubicBezTo>
                  <a:pt x="1365" y="1229"/>
                  <a:pt x="1367" y="1215"/>
                  <a:pt x="1365" y="1205"/>
                </a:cubicBezTo>
                <a:cubicBezTo>
                  <a:pt x="1382" y="1191"/>
                  <a:pt x="1392" y="1208"/>
                  <a:pt x="1408" y="1196"/>
                </a:cubicBezTo>
                <a:cubicBezTo>
                  <a:pt x="1413" y="1212"/>
                  <a:pt x="1439" y="1208"/>
                  <a:pt x="1442" y="1226"/>
                </a:cubicBezTo>
                <a:cubicBezTo>
                  <a:pt x="1424" y="1222"/>
                  <a:pt x="1420" y="1215"/>
                  <a:pt x="1408" y="1211"/>
                </a:cubicBezTo>
                <a:close/>
                <a:moveTo>
                  <a:pt x="1426" y="1195"/>
                </a:moveTo>
                <a:cubicBezTo>
                  <a:pt x="1428" y="1186"/>
                  <a:pt x="1420" y="1184"/>
                  <a:pt x="1426" y="1177"/>
                </a:cubicBezTo>
                <a:cubicBezTo>
                  <a:pt x="1436" y="1178"/>
                  <a:pt x="1443" y="1183"/>
                  <a:pt x="1454" y="1183"/>
                </a:cubicBezTo>
                <a:cubicBezTo>
                  <a:pt x="1454" y="1192"/>
                  <a:pt x="1454" y="1192"/>
                  <a:pt x="1454" y="1192"/>
                </a:cubicBezTo>
                <a:cubicBezTo>
                  <a:pt x="1442" y="1185"/>
                  <a:pt x="1440" y="1196"/>
                  <a:pt x="1426" y="1195"/>
                </a:cubicBezTo>
                <a:close/>
                <a:moveTo>
                  <a:pt x="1534" y="1243"/>
                </a:moveTo>
                <a:cubicBezTo>
                  <a:pt x="1525" y="1244"/>
                  <a:pt x="1517" y="1244"/>
                  <a:pt x="1519" y="1234"/>
                </a:cubicBezTo>
                <a:cubicBezTo>
                  <a:pt x="1526" y="1241"/>
                  <a:pt x="1538" y="1220"/>
                  <a:pt x="1549" y="1231"/>
                </a:cubicBezTo>
                <a:cubicBezTo>
                  <a:pt x="1547" y="1238"/>
                  <a:pt x="1530" y="1230"/>
                  <a:pt x="1534" y="1243"/>
                </a:cubicBezTo>
                <a:close/>
                <a:moveTo>
                  <a:pt x="1546" y="1225"/>
                </a:moveTo>
                <a:cubicBezTo>
                  <a:pt x="1543" y="1213"/>
                  <a:pt x="1531" y="1225"/>
                  <a:pt x="1528" y="1219"/>
                </a:cubicBezTo>
                <a:cubicBezTo>
                  <a:pt x="1520" y="1225"/>
                  <a:pt x="1519" y="1236"/>
                  <a:pt x="1503" y="1234"/>
                </a:cubicBezTo>
                <a:cubicBezTo>
                  <a:pt x="1505" y="1228"/>
                  <a:pt x="1501" y="1226"/>
                  <a:pt x="1500" y="1222"/>
                </a:cubicBezTo>
                <a:cubicBezTo>
                  <a:pt x="1498" y="1225"/>
                  <a:pt x="1492" y="1224"/>
                  <a:pt x="1491" y="1228"/>
                </a:cubicBezTo>
                <a:cubicBezTo>
                  <a:pt x="1482" y="1220"/>
                  <a:pt x="1472" y="1213"/>
                  <a:pt x="1454" y="1213"/>
                </a:cubicBezTo>
                <a:cubicBezTo>
                  <a:pt x="1460" y="1206"/>
                  <a:pt x="1490" y="1208"/>
                  <a:pt x="1494" y="1213"/>
                </a:cubicBezTo>
                <a:cubicBezTo>
                  <a:pt x="1502" y="1209"/>
                  <a:pt x="1489" y="1199"/>
                  <a:pt x="1491" y="1192"/>
                </a:cubicBezTo>
                <a:cubicBezTo>
                  <a:pt x="1488" y="1193"/>
                  <a:pt x="1485" y="1194"/>
                  <a:pt x="1485" y="1198"/>
                </a:cubicBezTo>
                <a:cubicBezTo>
                  <a:pt x="1475" y="1189"/>
                  <a:pt x="1487" y="1176"/>
                  <a:pt x="1497" y="1176"/>
                </a:cubicBezTo>
                <a:cubicBezTo>
                  <a:pt x="1502" y="1189"/>
                  <a:pt x="1531" y="1204"/>
                  <a:pt x="1521" y="1203"/>
                </a:cubicBezTo>
                <a:cubicBezTo>
                  <a:pt x="1523" y="1209"/>
                  <a:pt x="1523" y="1217"/>
                  <a:pt x="1531" y="1216"/>
                </a:cubicBezTo>
                <a:cubicBezTo>
                  <a:pt x="1537" y="1215"/>
                  <a:pt x="1531" y="1202"/>
                  <a:pt x="1540" y="1203"/>
                </a:cubicBezTo>
                <a:cubicBezTo>
                  <a:pt x="1552" y="1201"/>
                  <a:pt x="1546" y="1218"/>
                  <a:pt x="1558" y="1215"/>
                </a:cubicBezTo>
                <a:cubicBezTo>
                  <a:pt x="1558" y="1222"/>
                  <a:pt x="1547" y="1218"/>
                  <a:pt x="1546" y="1225"/>
                </a:cubicBezTo>
                <a:close/>
                <a:moveTo>
                  <a:pt x="1595" y="1230"/>
                </a:moveTo>
                <a:cubicBezTo>
                  <a:pt x="1576" y="1233"/>
                  <a:pt x="1574" y="1219"/>
                  <a:pt x="1561" y="1215"/>
                </a:cubicBezTo>
                <a:cubicBezTo>
                  <a:pt x="1573" y="1204"/>
                  <a:pt x="1583" y="1225"/>
                  <a:pt x="1595" y="1215"/>
                </a:cubicBezTo>
                <a:lnTo>
                  <a:pt x="1595" y="1230"/>
                </a:lnTo>
                <a:close/>
                <a:moveTo>
                  <a:pt x="1853" y="1215"/>
                </a:moveTo>
                <a:cubicBezTo>
                  <a:pt x="1832" y="1204"/>
                  <a:pt x="1798" y="1217"/>
                  <a:pt x="1785" y="1197"/>
                </a:cubicBezTo>
                <a:cubicBezTo>
                  <a:pt x="1795" y="1192"/>
                  <a:pt x="1797" y="1198"/>
                  <a:pt x="1809" y="1197"/>
                </a:cubicBezTo>
                <a:cubicBezTo>
                  <a:pt x="1812" y="1188"/>
                  <a:pt x="1805" y="1189"/>
                  <a:pt x="1806" y="1182"/>
                </a:cubicBezTo>
                <a:cubicBezTo>
                  <a:pt x="1822" y="1188"/>
                  <a:pt x="1836" y="1178"/>
                  <a:pt x="1840" y="1194"/>
                </a:cubicBezTo>
                <a:cubicBezTo>
                  <a:pt x="1849" y="1190"/>
                  <a:pt x="1857" y="1184"/>
                  <a:pt x="1865" y="1193"/>
                </a:cubicBezTo>
                <a:cubicBezTo>
                  <a:pt x="1863" y="1203"/>
                  <a:pt x="1851" y="1203"/>
                  <a:pt x="1853" y="1215"/>
                </a:cubicBezTo>
                <a:close/>
                <a:moveTo>
                  <a:pt x="2583" y="1010"/>
                </a:moveTo>
                <a:cubicBezTo>
                  <a:pt x="2574" y="1009"/>
                  <a:pt x="2565" y="1007"/>
                  <a:pt x="2567" y="995"/>
                </a:cubicBezTo>
                <a:cubicBezTo>
                  <a:pt x="2577" y="1001"/>
                  <a:pt x="2581" y="992"/>
                  <a:pt x="2589" y="998"/>
                </a:cubicBezTo>
                <a:cubicBezTo>
                  <a:pt x="2591" y="1006"/>
                  <a:pt x="2582" y="1004"/>
                  <a:pt x="2583" y="1010"/>
                </a:cubicBezTo>
                <a:close/>
                <a:moveTo>
                  <a:pt x="2745" y="1030"/>
                </a:moveTo>
                <a:cubicBezTo>
                  <a:pt x="2743" y="1033"/>
                  <a:pt x="2742" y="1035"/>
                  <a:pt x="2745" y="1036"/>
                </a:cubicBezTo>
                <a:cubicBezTo>
                  <a:pt x="2745" y="1042"/>
                  <a:pt x="2735" y="1038"/>
                  <a:pt x="2736" y="1045"/>
                </a:cubicBezTo>
                <a:cubicBezTo>
                  <a:pt x="2730" y="1043"/>
                  <a:pt x="2737" y="1028"/>
                  <a:pt x="2745" y="1030"/>
                </a:cubicBezTo>
                <a:close/>
                <a:moveTo>
                  <a:pt x="2789" y="1094"/>
                </a:moveTo>
                <a:cubicBezTo>
                  <a:pt x="2780" y="1080"/>
                  <a:pt x="2748" y="1055"/>
                  <a:pt x="2737" y="1076"/>
                </a:cubicBezTo>
                <a:cubicBezTo>
                  <a:pt x="2717" y="1076"/>
                  <a:pt x="2708" y="1069"/>
                  <a:pt x="2696" y="1055"/>
                </a:cubicBezTo>
                <a:cubicBezTo>
                  <a:pt x="2692" y="1056"/>
                  <a:pt x="2694" y="1063"/>
                  <a:pt x="2694" y="1067"/>
                </a:cubicBezTo>
                <a:cubicBezTo>
                  <a:pt x="2686" y="1059"/>
                  <a:pt x="2685" y="1061"/>
                  <a:pt x="2675" y="1058"/>
                </a:cubicBezTo>
                <a:cubicBezTo>
                  <a:pt x="2677" y="1055"/>
                  <a:pt x="2683" y="1054"/>
                  <a:pt x="2678" y="1052"/>
                </a:cubicBezTo>
                <a:cubicBezTo>
                  <a:pt x="2680" y="1043"/>
                  <a:pt x="2685" y="1055"/>
                  <a:pt x="2690" y="1052"/>
                </a:cubicBezTo>
                <a:cubicBezTo>
                  <a:pt x="2686" y="1045"/>
                  <a:pt x="2683" y="1037"/>
                  <a:pt x="2681" y="1028"/>
                </a:cubicBezTo>
                <a:cubicBezTo>
                  <a:pt x="2697" y="1032"/>
                  <a:pt x="2706" y="1038"/>
                  <a:pt x="2718" y="1039"/>
                </a:cubicBezTo>
                <a:cubicBezTo>
                  <a:pt x="2717" y="1043"/>
                  <a:pt x="2712" y="1042"/>
                  <a:pt x="2709" y="1043"/>
                </a:cubicBezTo>
                <a:cubicBezTo>
                  <a:pt x="2709" y="1049"/>
                  <a:pt x="2717" y="1046"/>
                  <a:pt x="2715" y="1055"/>
                </a:cubicBezTo>
                <a:cubicBezTo>
                  <a:pt x="2734" y="1054"/>
                  <a:pt x="2744" y="1065"/>
                  <a:pt x="2767" y="1054"/>
                </a:cubicBezTo>
                <a:cubicBezTo>
                  <a:pt x="2763" y="1068"/>
                  <a:pt x="2774" y="1067"/>
                  <a:pt x="2782" y="1069"/>
                </a:cubicBezTo>
                <a:cubicBezTo>
                  <a:pt x="2773" y="1080"/>
                  <a:pt x="2792" y="1080"/>
                  <a:pt x="2789" y="1094"/>
                </a:cubicBezTo>
                <a:close/>
                <a:moveTo>
                  <a:pt x="2859" y="1071"/>
                </a:moveTo>
                <a:cubicBezTo>
                  <a:pt x="2855" y="1065"/>
                  <a:pt x="2860" y="1060"/>
                  <a:pt x="2850" y="1056"/>
                </a:cubicBezTo>
                <a:cubicBezTo>
                  <a:pt x="2857" y="1044"/>
                  <a:pt x="2875" y="1068"/>
                  <a:pt x="2877" y="1053"/>
                </a:cubicBezTo>
                <a:cubicBezTo>
                  <a:pt x="2885" y="1054"/>
                  <a:pt x="2884" y="1064"/>
                  <a:pt x="2887" y="1071"/>
                </a:cubicBezTo>
                <a:cubicBezTo>
                  <a:pt x="2873" y="1062"/>
                  <a:pt x="2878" y="1072"/>
                  <a:pt x="2859" y="1071"/>
                </a:cubicBezTo>
                <a:close/>
                <a:moveTo>
                  <a:pt x="3007" y="1110"/>
                </a:moveTo>
                <a:cubicBezTo>
                  <a:pt x="3000" y="1102"/>
                  <a:pt x="2994" y="1120"/>
                  <a:pt x="2985" y="1110"/>
                </a:cubicBezTo>
                <a:cubicBezTo>
                  <a:pt x="2987" y="1112"/>
                  <a:pt x="2988" y="1115"/>
                  <a:pt x="2988" y="1119"/>
                </a:cubicBezTo>
                <a:cubicBezTo>
                  <a:pt x="2990" y="1122"/>
                  <a:pt x="3001" y="1118"/>
                  <a:pt x="3001" y="1131"/>
                </a:cubicBezTo>
                <a:cubicBezTo>
                  <a:pt x="2981" y="1125"/>
                  <a:pt x="2965" y="1103"/>
                  <a:pt x="2945" y="1092"/>
                </a:cubicBezTo>
                <a:cubicBezTo>
                  <a:pt x="2944" y="1102"/>
                  <a:pt x="2929" y="1099"/>
                  <a:pt x="2930" y="1110"/>
                </a:cubicBezTo>
                <a:cubicBezTo>
                  <a:pt x="2918" y="1108"/>
                  <a:pt x="2917" y="1095"/>
                  <a:pt x="2911" y="1086"/>
                </a:cubicBezTo>
                <a:cubicBezTo>
                  <a:pt x="2904" y="1089"/>
                  <a:pt x="2890" y="1092"/>
                  <a:pt x="2884" y="1086"/>
                </a:cubicBezTo>
                <a:cubicBezTo>
                  <a:pt x="2887" y="1074"/>
                  <a:pt x="2898" y="1073"/>
                  <a:pt x="2896" y="1062"/>
                </a:cubicBezTo>
                <a:cubicBezTo>
                  <a:pt x="2905" y="1064"/>
                  <a:pt x="2899" y="1066"/>
                  <a:pt x="2899" y="1074"/>
                </a:cubicBezTo>
                <a:cubicBezTo>
                  <a:pt x="2909" y="1070"/>
                  <a:pt x="2915" y="1072"/>
                  <a:pt x="2930" y="1074"/>
                </a:cubicBezTo>
                <a:cubicBezTo>
                  <a:pt x="2933" y="1078"/>
                  <a:pt x="2931" y="1078"/>
                  <a:pt x="2930" y="1083"/>
                </a:cubicBezTo>
                <a:cubicBezTo>
                  <a:pt x="2941" y="1078"/>
                  <a:pt x="2936" y="1091"/>
                  <a:pt x="2945" y="1089"/>
                </a:cubicBezTo>
                <a:cubicBezTo>
                  <a:pt x="2954" y="1080"/>
                  <a:pt x="2949" y="1074"/>
                  <a:pt x="2945" y="1064"/>
                </a:cubicBezTo>
                <a:cubicBezTo>
                  <a:pt x="2963" y="1071"/>
                  <a:pt x="2961" y="1067"/>
                  <a:pt x="2975" y="1064"/>
                </a:cubicBezTo>
                <a:cubicBezTo>
                  <a:pt x="2969" y="1067"/>
                  <a:pt x="2969" y="1076"/>
                  <a:pt x="2960" y="1076"/>
                </a:cubicBezTo>
                <a:cubicBezTo>
                  <a:pt x="2965" y="1088"/>
                  <a:pt x="2983" y="1086"/>
                  <a:pt x="2988" y="1097"/>
                </a:cubicBezTo>
                <a:cubicBezTo>
                  <a:pt x="2987" y="1092"/>
                  <a:pt x="2999" y="1088"/>
                  <a:pt x="3012" y="1088"/>
                </a:cubicBezTo>
                <a:cubicBezTo>
                  <a:pt x="3011" y="1100"/>
                  <a:pt x="3010" y="1097"/>
                  <a:pt x="3007" y="1110"/>
                </a:cubicBezTo>
                <a:close/>
                <a:moveTo>
                  <a:pt x="2964" y="1404"/>
                </a:moveTo>
                <a:cubicBezTo>
                  <a:pt x="2964" y="1392"/>
                  <a:pt x="2964" y="1392"/>
                  <a:pt x="2964" y="1392"/>
                </a:cubicBezTo>
                <a:cubicBezTo>
                  <a:pt x="2973" y="1394"/>
                  <a:pt x="2980" y="1399"/>
                  <a:pt x="2982" y="1407"/>
                </a:cubicBezTo>
                <a:cubicBezTo>
                  <a:pt x="2978" y="1412"/>
                  <a:pt x="2971" y="1406"/>
                  <a:pt x="2964" y="1404"/>
                </a:cubicBezTo>
                <a:close/>
                <a:moveTo>
                  <a:pt x="3108" y="1157"/>
                </a:moveTo>
                <a:cubicBezTo>
                  <a:pt x="3115" y="1150"/>
                  <a:pt x="3122" y="1168"/>
                  <a:pt x="3124" y="1176"/>
                </a:cubicBezTo>
                <a:cubicBezTo>
                  <a:pt x="3106" y="1178"/>
                  <a:pt x="3113" y="1162"/>
                  <a:pt x="3108" y="1157"/>
                </a:cubicBezTo>
                <a:close/>
                <a:moveTo>
                  <a:pt x="3495" y="1441"/>
                </a:moveTo>
                <a:cubicBezTo>
                  <a:pt x="3487" y="1441"/>
                  <a:pt x="3485" y="1436"/>
                  <a:pt x="3479" y="1435"/>
                </a:cubicBezTo>
                <a:cubicBezTo>
                  <a:pt x="3482" y="1432"/>
                  <a:pt x="3482" y="1428"/>
                  <a:pt x="3482" y="1423"/>
                </a:cubicBezTo>
                <a:cubicBezTo>
                  <a:pt x="3492" y="1420"/>
                  <a:pt x="3488" y="1431"/>
                  <a:pt x="3498" y="1429"/>
                </a:cubicBezTo>
                <a:cubicBezTo>
                  <a:pt x="3498" y="1434"/>
                  <a:pt x="3494" y="1435"/>
                  <a:pt x="3495" y="1441"/>
                </a:cubicBezTo>
                <a:close/>
                <a:moveTo>
                  <a:pt x="3013" y="389"/>
                </a:moveTo>
                <a:cubicBezTo>
                  <a:pt x="3020" y="403"/>
                  <a:pt x="3025" y="412"/>
                  <a:pt x="3017" y="426"/>
                </a:cubicBezTo>
                <a:cubicBezTo>
                  <a:pt x="3026" y="424"/>
                  <a:pt x="3023" y="434"/>
                  <a:pt x="3032" y="432"/>
                </a:cubicBezTo>
                <a:cubicBezTo>
                  <a:pt x="3050" y="421"/>
                  <a:pt x="3074" y="426"/>
                  <a:pt x="3097" y="425"/>
                </a:cubicBezTo>
                <a:cubicBezTo>
                  <a:pt x="3095" y="408"/>
                  <a:pt x="3131" y="405"/>
                  <a:pt x="3121" y="388"/>
                </a:cubicBezTo>
                <a:cubicBezTo>
                  <a:pt x="3123" y="395"/>
                  <a:pt x="3097" y="382"/>
                  <a:pt x="3099" y="370"/>
                </a:cubicBezTo>
                <a:cubicBezTo>
                  <a:pt x="3072" y="372"/>
                  <a:pt x="3035" y="371"/>
                  <a:pt x="3013" y="383"/>
                </a:cubicBezTo>
                <a:cubicBezTo>
                  <a:pt x="3023" y="382"/>
                  <a:pt x="3026" y="392"/>
                  <a:pt x="3013" y="389"/>
                </a:cubicBezTo>
                <a:close/>
                <a:moveTo>
                  <a:pt x="852" y="798"/>
                </a:moveTo>
                <a:cubicBezTo>
                  <a:pt x="852" y="799"/>
                  <a:pt x="854" y="801"/>
                  <a:pt x="855" y="798"/>
                </a:cubicBezTo>
                <a:cubicBezTo>
                  <a:pt x="849" y="795"/>
                  <a:pt x="847" y="789"/>
                  <a:pt x="836" y="792"/>
                </a:cubicBezTo>
                <a:cubicBezTo>
                  <a:pt x="837" y="797"/>
                  <a:pt x="833" y="799"/>
                  <a:pt x="827" y="798"/>
                </a:cubicBezTo>
                <a:cubicBezTo>
                  <a:pt x="827" y="813"/>
                  <a:pt x="827" y="813"/>
                  <a:pt x="827" y="813"/>
                </a:cubicBezTo>
                <a:cubicBezTo>
                  <a:pt x="845" y="818"/>
                  <a:pt x="838" y="798"/>
                  <a:pt x="852" y="798"/>
                </a:cubicBezTo>
                <a:close/>
                <a:moveTo>
                  <a:pt x="3787" y="1048"/>
                </a:moveTo>
                <a:cubicBezTo>
                  <a:pt x="3772" y="1048"/>
                  <a:pt x="3782" y="1031"/>
                  <a:pt x="3766" y="1027"/>
                </a:cubicBezTo>
                <a:cubicBezTo>
                  <a:pt x="3765" y="1029"/>
                  <a:pt x="3758" y="1039"/>
                  <a:pt x="3766" y="1039"/>
                </a:cubicBezTo>
                <a:cubicBezTo>
                  <a:pt x="3766" y="1037"/>
                  <a:pt x="3766" y="1033"/>
                  <a:pt x="3769" y="1033"/>
                </a:cubicBezTo>
                <a:cubicBezTo>
                  <a:pt x="3772" y="1041"/>
                  <a:pt x="3776" y="1049"/>
                  <a:pt x="3778" y="1058"/>
                </a:cubicBezTo>
                <a:cubicBezTo>
                  <a:pt x="3774" y="1053"/>
                  <a:pt x="3768" y="1055"/>
                  <a:pt x="3769" y="1064"/>
                </a:cubicBezTo>
                <a:cubicBezTo>
                  <a:pt x="3777" y="1062"/>
                  <a:pt x="3780" y="1065"/>
                  <a:pt x="3778" y="1073"/>
                </a:cubicBezTo>
                <a:cubicBezTo>
                  <a:pt x="3798" y="1065"/>
                  <a:pt x="3792" y="1080"/>
                  <a:pt x="3806" y="1085"/>
                </a:cubicBezTo>
                <a:cubicBezTo>
                  <a:pt x="3804" y="1070"/>
                  <a:pt x="3778" y="1066"/>
                  <a:pt x="3787" y="1048"/>
                </a:cubicBezTo>
                <a:close/>
                <a:moveTo>
                  <a:pt x="2337" y="1234"/>
                </a:moveTo>
                <a:cubicBezTo>
                  <a:pt x="2333" y="1218"/>
                  <a:pt x="2320" y="1232"/>
                  <a:pt x="2312" y="1222"/>
                </a:cubicBezTo>
                <a:cubicBezTo>
                  <a:pt x="2313" y="1227"/>
                  <a:pt x="2312" y="1231"/>
                  <a:pt x="2309" y="1234"/>
                </a:cubicBezTo>
                <a:cubicBezTo>
                  <a:pt x="2328" y="1234"/>
                  <a:pt x="2341" y="1237"/>
                  <a:pt x="2352" y="1234"/>
                </a:cubicBezTo>
                <a:cubicBezTo>
                  <a:pt x="2348" y="1232"/>
                  <a:pt x="2344" y="1229"/>
                  <a:pt x="2340" y="1228"/>
                </a:cubicBezTo>
                <a:cubicBezTo>
                  <a:pt x="2339" y="1230"/>
                  <a:pt x="2340" y="1234"/>
                  <a:pt x="2337" y="1234"/>
                </a:cubicBezTo>
                <a:close/>
                <a:moveTo>
                  <a:pt x="1890" y="1251"/>
                </a:moveTo>
                <a:cubicBezTo>
                  <a:pt x="1874" y="1246"/>
                  <a:pt x="1880" y="1262"/>
                  <a:pt x="1868" y="1261"/>
                </a:cubicBezTo>
                <a:cubicBezTo>
                  <a:pt x="1865" y="1260"/>
                  <a:pt x="1864" y="1257"/>
                  <a:pt x="1862" y="1255"/>
                </a:cubicBezTo>
                <a:cubicBezTo>
                  <a:pt x="1863" y="1250"/>
                  <a:pt x="1867" y="1249"/>
                  <a:pt x="1868" y="1245"/>
                </a:cubicBezTo>
                <a:cubicBezTo>
                  <a:pt x="1854" y="1258"/>
                  <a:pt x="1841" y="1248"/>
                  <a:pt x="1822" y="1249"/>
                </a:cubicBezTo>
                <a:cubicBezTo>
                  <a:pt x="1823" y="1270"/>
                  <a:pt x="1803" y="1252"/>
                  <a:pt x="1795" y="1265"/>
                </a:cubicBezTo>
                <a:cubicBezTo>
                  <a:pt x="1794" y="1259"/>
                  <a:pt x="1808" y="1252"/>
                  <a:pt x="1798" y="1246"/>
                </a:cubicBezTo>
                <a:cubicBezTo>
                  <a:pt x="1795" y="1248"/>
                  <a:pt x="1787" y="1259"/>
                  <a:pt x="1786" y="1252"/>
                </a:cubicBezTo>
                <a:cubicBezTo>
                  <a:pt x="1786" y="1248"/>
                  <a:pt x="1791" y="1250"/>
                  <a:pt x="1792" y="1246"/>
                </a:cubicBezTo>
                <a:cubicBezTo>
                  <a:pt x="1780" y="1251"/>
                  <a:pt x="1791" y="1233"/>
                  <a:pt x="1779" y="1237"/>
                </a:cubicBezTo>
                <a:cubicBezTo>
                  <a:pt x="1779" y="1242"/>
                  <a:pt x="1779" y="1247"/>
                  <a:pt x="1779" y="1253"/>
                </a:cubicBezTo>
                <a:cubicBezTo>
                  <a:pt x="1769" y="1249"/>
                  <a:pt x="1758" y="1257"/>
                  <a:pt x="1752" y="1244"/>
                </a:cubicBezTo>
                <a:cubicBezTo>
                  <a:pt x="1751" y="1246"/>
                  <a:pt x="1749" y="1247"/>
                  <a:pt x="1746" y="1247"/>
                </a:cubicBezTo>
                <a:cubicBezTo>
                  <a:pt x="1746" y="1268"/>
                  <a:pt x="1756" y="1244"/>
                  <a:pt x="1755" y="1262"/>
                </a:cubicBezTo>
                <a:cubicBezTo>
                  <a:pt x="1761" y="1263"/>
                  <a:pt x="1761" y="1258"/>
                  <a:pt x="1764" y="1256"/>
                </a:cubicBezTo>
                <a:cubicBezTo>
                  <a:pt x="1765" y="1270"/>
                  <a:pt x="1768" y="1260"/>
                  <a:pt x="1779" y="1256"/>
                </a:cubicBezTo>
                <a:cubicBezTo>
                  <a:pt x="1788" y="1260"/>
                  <a:pt x="1791" y="1269"/>
                  <a:pt x="1798" y="1274"/>
                </a:cubicBezTo>
                <a:cubicBezTo>
                  <a:pt x="1798" y="1270"/>
                  <a:pt x="1799" y="1267"/>
                  <a:pt x="1804" y="1268"/>
                </a:cubicBezTo>
                <a:cubicBezTo>
                  <a:pt x="1805" y="1272"/>
                  <a:pt x="1803" y="1279"/>
                  <a:pt x="1807" y="1280"/>
                </a:cubicBezTo>
                <a:cubicBezTo>
                  <a:pt x="1811" y="1274"/>
                  <a:pt x="1818" y="1270"/>
                  <a:pt x="1826" y="1267"/>
                </a:cubicBezTo>
                <a:cubicBezTo>
                  <a:pt x="1827" y="1272"/>
                  <a:pt x="1830" y="1275"/>
                  <a:pt x="1832" y="1280"/>
                </a:cubicBezTo>
                <a:cubicBezTo>
                  <a:pt x="1841" y="1282"/>
                  <a:pt x="1838" y="1271"/>
                  <a:pt x="1847" y="1273"/>
                </a:cubicBezTo>
                <a:cubicBezTo>
                  <a:pt x="1848" y="1280"/>
                  <a:pt x="1838" y="1277"/>
                  <a:pt x="1838" y="1283"/>
                </a:cubicBezTo>
                <a:cubicBezTo>
                  <a:pt x="1861" y="1279"/>
                  <a:pt x="1867" y="1270"/>
                  <a:pt x="1887" y="1282"/>
                </a:cubicBezTo>
                <a:cubicBezTo>
                  <a:pt x="1898" y="1271"/>
                  <a:pt x="1885" y="1263"/>
                  <a:pt x="1890" y="1251"/>
                </a:cubicBezTo>
                <a:close/>
                <a:moveTo>
                  <a:pt x="1997" y="1281"/>
                </a:moveTo>
                <a:cubicBezTo>
                  <a:pt x="1989" y="1277"/>
                  <a:pt x="1992" y="1264"/>
                  <a:pt x="2000" y="1271"/>
                </a:cubicBezTo>
                <a:cubicBezTo>
                  <a:pt x="2002" y="1264"/>
                  <a:pt x="1990" y="1253"/>
                  <a:pt x="1988" y="1259"/>
                </a:cubicBezTo>
                <a:cubicBezTo>
                  <a:pt x="1993" y="1266"/>
                  <a:pt x="1978" y="1278"/>
                  <a:pt x="1979" y="1290"/>
                </a:cubicBezTo>
                <a:cubicBezTo>
                  <a:pt x="1989" y="1293"/>
                  <a:pt x="1988" y="1285"/>
                  <a:pt x="1994" y="1284"/>
                </a:cubicBezTo>
                <a:cubicBezTo>
                  <a:pt x="1995" y="1288"/>
                  <a:pt x="1998" y="1288"/>
                  <a:pt x="1997" y="1293"/>
                </a:cubicBezTo>
                <a:cubicBezTo>
                  <a:pt x="1994" y="1293"/>
                  <a:pt x="1990" y="1288"/>
                  <a:pt x="1988" y="1293"/>
                </a:cubicBezTo>
                <a:cubicBezTo>
                  <a:pt x="1995" y="1300"/>
                  <a:pt x="2000" y="1289"/>
                  <a:pt x="2007" y="1296"/>
                </a:cubicBezTo>
                <a:cubicBezTo>
                  <a:pt x="2003" y="1286"/>
                  <a:pt x="2011" y="1288"/>
                  <a:pt x="2013" y="1284"/>
                </a:cubicBezTo>
                <a:cubicBezTo>
                  <a:pt x="2008" y="1283"/>
                  <a:pt x="2010" y="1277"/>
                  <a:pt x="2013" y="1274"/>
                </a:cubicBezTo>
                <a:cubicBezTo>
                  <a:pt x="1999" y="1273"/>
                  <a:pt x="1999" y="1277"/>
                  <a:pt x="1997" y="1281"/>
                </a:cubicBezTo>
                <a:close/>
                <a:moveTo>
                  <a:pt x="2798" y="1339"/>
                </a:moveTo>
                <a:cubicBezTo>
                  <a:pt x="2810" y="1334"/>
                  <a:pt x="2815" y="1324"/>
                  <a:pt x="2825" y="1317"/>
                </a:cubicBezTo>
                <a:cubicBezTo>
                  <a:pt x="2815" y="1305"/>
                  <a:pt x="2802" y="1332"/>
                  <a:pt x="2794" y="1317"/>
                </a:cubicBezTo>
                <a:cubicBezTo>
                  <a:pt x="2799" y="1322"/>
                  <a:pt x="2804" y="1320"/>
                  <a:pt x="2804" y="1311"/>
                </a:cubicBezTo>
                <a:cubicBezTo>
                  <a:pt x="2794" y="1312"/>
                  <a:pt x="2789" y="1308"/>
                  <a:pt x="2782" y="1305"/>
                </a:cubicBezTo>
                <a:cubicBezTo>
                  <a:pt x="2781" y="1308"/>
                  <a:pt x="2782" y="1311"/>
                  <a:pt x="2779" y="1311"/>
                </a:cubicBezTo>
                <a:cubicBezTo>
                  <a:pt x="2778" y="1309"/>
                  <a:pt x="2779" y="1305"/>
                  <a:pt x="2776" y="1305"/>
                </a:cubicBezTo>
                <a:cubicBezTo>
                  <a:pt x="2780" y="1313"/>
                  <a:pt x="2769" y="1320"/>
                  <a:pt x="2776" y="1321"/>
                </a:cubicBezTo>
                <a:cubicBezTo>
                  <a:pt x="2782" y="1315"/>
                  <a:pt x="2783" y="1343"/>
                  <a:pt x="2798" y="1339"/>
                </a:cubicBezTo>
                <a:close/>
                <a:moveTo>
                  <a:pt x="2792" y="1351"/>
                </a:moveTo>
                <a:cubicBezTo>
                  <a:pt x="2790" y="1365"/>
                  <a:pt x="2792" y="1373"/>
                  <a:pt x="2804" y="1363"/>
                </a:cubicBezTo>
                <a:cubicBezTo>
                  <a:pt x="2800" y="1387"/>
                  <a:pt x="2842" y="1395"/>
                  <a:pt x="2860" y="1384"/>
                </a:cubicBezTo>
                <a:cubicBezTo>
                  <a:pt x="2835" y="1369"/>
                  <a:pt x="2811" y="1372"/>
                  <a:pt x="2792" y="1351"/>
                </a:cubicBezTo>
                <a:close/>
                <a:moveTo>
                  <a:pt x="3125" y="1513"/>
                </a:moveTo>
                <a:cubicBezTo>
                  <a:pt x="3124" y="1507"/>
                  <a:pt x="3103" y="1497"/>
                  <a:pt x="3109" y="1504"/>
                </a:cubicBezTo>
                <a:cubicBezTo>
                  <a:pt x="3119" y="1512"/>
                  <a:pt x="3134" y="1523"/>
                  <a:pt x="3143" y="1515"/>
                </a:cubicBezTo>
                <a:cubicBezTo>
                  <a:pt x="3132" y="1513"/>
                  <a:pt x="3126" y="1500"/>
                  <a:pt x="3125" y="1513"/>
                </a:cubicBezTo>
                <a:close/>
                <a:moveTo>
                  <a:pt x="3109" y="1522"/>
                </a:moveTo>
                <a:cubicBezTo>
                  <a:pt x="3112" y="1540"/>
                  <a:pt x="3125" y="1527"/>
                  <a:pt x="3131" y="1540"/>
                </a:cubicBezTo>
                <a:cubicBezTo>
                  <a:pt x="3132" y="1535"/>
                  <a:pt x="3138" y="1538"/>
                  <a:pt x="3140" y="1540"/>
                </a:cubicBezTo>
                <a:cubicBezTo>
                  <a:pt x="3135" y="1529"/>
                  <a:pt x="3116" y="1532"/>
                  <a:pt x="3109" y="1522"/>
                </a:cubicBezTo>
                <a:close/>
                <a:moveTo>
                  <a:pt x="3235" y="1551"/>
                </a:moveTo>
                <a:cubicBezTo>
                  <a:pt x="3235" y="1565"/>
                  <a:pt x="3225" y="1546"/>
                  <a:pt x="3223" y="1542"/>
                </a:cubicBezTo>
                <a:cubicBezTo>
                  <a:pt x="3192" y="1561"/>
                  <a:pt x="3178" y="1518"/>
                  <a:pt x="3162" y="1528"/>
                </a:cubicBezTo>
                <a:cubicBezTo>
                  <a:pt x="3186" y="1533"/>
                  <a:pt x="3187" y="1563"/>
                  <a:pt x="3211" y="1570"/>
                </a:cubicBezTo>
                <a:cubicBezTo>
                  <a:pt x="3212" y="1565"/>
                  <a:pt x="3206" y="1562"/>
                  <a:pt x="3211" y="1561"/>
                </a:cubicBezTo>
                <a:cubicBezTo>
                  <a:pt x="3221" y="1563"/>
                  <a:pt x="3228" y="1567"/>
                  <a:pt x="3226" y="1573"/>
                </a:cubicBezTo>
                <a:cubicBezTo>
                  <a:pt x="3229" y="1558"/>
                  <a:pt x="3242" y="1570"/>
                  <a:pt x="3248" y="1563"/>
                </a:cubicBezTo>
                <a:cubicBezTo>
                  <a:pt x="3240" y="1563"/>
                  <a:pt x="3243" y="1551"/>
                  <a:pt x="3235" y="1551"/>
                </a:cubicBezTo>
                <a:close/>
                <a:moveTo>
                  <a:pt x="3390" y="1626"/>
                </a:moveTo>
                <a:cubicBezTo>
                  <a:pt x="3379" y="1608"/>
                  <a:pt x="3353" y="1612"/>
                  <a:pt x="3337" y="1605"/>
                </a:cubicBezTo>
                <a:cubicBezTo>
                  <a:pt x="3336" y="1604"/>
                  <a:pt x="3335" y="1596"/>
                  <a:pt x="3334" y="1596"/>
                </a:cubicBezTo>
                <a:cubicBezTo>
                  <a:pt x="3318" y="1589"/>
                  <a:pt x="3301" y="1586"/>
                  <a:pt x="3285" y="1584"/>
                </a:cubicBezTo>
                <a:cubicBezTo>
                  <a:pt x="3280" y="1571"/>
                  <a:pt x="3258" y="1564"/>
                  <a:pt x="3251" y="1572"/>
                </a:cubicBezTo>
                <a:cubicBezTo>
                  <a:pt x="3266" y="1577"/>
                  <a:pt x="3277" y="1587"/>
                  <a:pt x="3282" y="1603"/>
                </a:cubicBezTo>
                <a:cubicBezTo>
                  <a:pt x="3261" y="1595"/>
                  <a:pt x="3265" y="1591"/>
                  <a:pt x="3251" y="1582"/>
                </a:cubicBezTo>
                <a:cubicBezTo>
                  <a:pt x="3250" y="1601"/>
                  <a:pt x="3270" y="1598"/>
                  <a:pt x="3276" y="1609"/>
                </a:cubicBezTo>
                <a:cubicBezTo>
                  <a:pt x="3285" y="1608"/>
                  <a:pt x="3287" y="1599"/>
                  <a:pt x="3300" y="1603"/>
                </a:cubicBezTo>
                <a:cubicBezTo>
                  <a:pt x="3301" y="1607"/>
                  <a:pt x="3299" y="1614"/>
                  <a:pt x="3304" y="1615"/>
                </a:cubicBezTo>
                <a:cubicBezTo>
                  <a:pt x="3310" y="1599"/>
                  <a:pt x="3327" y="1625"/>
                  <a:pt x="3334" y="1608"/>
                </a:cubicBezTo>
                <a:cubicBezTo>
                  <a:pt x="3340" y="1630"/>
                  <a:pt x="3380" y="1620"/>
                  <a:pt x="3380" y="1638"/>
                </a:cubicBezTo>
                <a:cubicBezTo>
                  <a:pt x="3386" y="1639"/>
                  <a:pt x="3386" y="1634"/>
                  <a:pt x="3390" y="1632"/>
                </a:cubicBezTo>
                <a:cubicBezTo>
                  <a:pt x="3393" y="1640"/>
                  <a:pt x="3398" y="1643"/>
                  <a:pt x="3402" y="1635"/>
                </a:cubicBezTo>
                <a:cubicBezTo>
                  <a:pt x="3410" y="1647"/>
                  <a:pt x="3406" y="1640"/>
                  <a:pt x="3414" y="1650"/>
                </a:cubicBezTo>
                <a:cubicBezTo>
                  <a:pt x="3414" y="1640"/>
                  <a:pt x="3433" y="1648"/>
                  <a:pt x="3433" y="1638"/>
                </a:cubicBezTo>
                <a:cubicBezTo>
                  <a:pt x="3415" y="1639"/>
                  <a:pt x="3406" y="1617"/>
                  <a:pt x="3390" y="1626"/>
                </a:cubicBezTo>
                <a:close/>
                <a:moveTo>
                  <a:pt x="2016" y="1274"/>
                </a:moveTo>
                <a:cubicBezTo>
                  <a:pt x="2016" y="1283"/>
                  <a:pt x="2021" y="1287"/>
                  <a:pt x="2028" y="1289"/>
                </a:cubicBezTo>
                <a:cubicBezTo>
                  <a:pt x="2031" y="1284"/>
                  <a:pt x="2032" y="1275"/>
                  <a:pt x="2034" y="1268"/>
                </a:cubicBezTo>
                <a:cubicBezTo>
                  <a:pt x="2024" y="1267"/>
                  <a:pt x="2027" y="1277"/>
                  <a:pt x="2016" y="1274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23" name="图片 22" descr="黑暗中有圆形&#10;&#10;描述已自动生成">
            <a:extLst>
              <a:ext uri="{FF2B5EF4-FFF2-40B4-BE49-F238E27FC236}">
                <a16:creationId xmlns:a16="http://schemas.microsoft.com/office/drawing/2014/main" id="{6858384A-385A-4AE5-8DF8-51E4025B5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6"/>
          <a:stretch/>
        </p:blipFill>
        <p:spPr>
          <a:xfrm flipH="1">
            <a:off x="0" y="33606"/>
            <a:ext cx="9470470" cy="3061046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E1D2F0B-CC38-4A65-95D5-03F797DD0CD2}"/>
              </a:ext>
            </a:extLst>
          </p:cNvPr>
          <p:cNvSpPr/>
          <p:nvPr/>
        </p:nvSpPr>
        <p:spPr>
          <a:xfrm>
            <a:off x="874713" y="1663547"/>
            <a:ext cx="10423061" cy="4357841"/>
          </a:xfrm>
          <a:prstGeom prst="roundRect">
            <a:avLst>
              <a:gd name="adj" fmla="val 3450"/>
            </a:avLst>
          </a:prstGeom>
          <a:gradFill>
            <a:gsLst>
              <a:gs pos="95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FD8FD-82DC-4BA2-9DE4-CB6D01AF24D9}"/>
              </a:ext>
            </a:extLst>
          </p:cNvPr>
          <p:cNvSpPr txBox="1"/>
          <p:nvPr/>
        </p:nvSpPr>
        <p:spPr>
          <a:xfrm>
            <a:off x="760585" y="6316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white"/>
                </a:solidFill>
                <a:latin typeface="思源宋体 CN Heavy"/>
                <a:ea typeface="思源宋体 CN Heavy"/>
              </a:rPr>
              <a:t>实践总结</a:t>
            </a:r>
          </a:p>
        </p:txBody>
      </p:sp>
      <p:pic>
        <p:nvPicPr>
          <p:cNvPr id="2" name="图片 1" descr="image1153">
            <a:extLst>
              <a:ext uri="{FF2B5EF4-FFF2-40B4-BE49-F238E27FC236}">
                <a16:creationId xmlns:a16="http://schemas.microsoft.com/office/drawing/2014/main" id="{AA786A77-220C-4DAD-8BA5-DC4A37C13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65225" y="2495313"/>
            <a:ext cx="3678224" cy="36841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830855-0B0D-1A7C-210B-509898654968}"/>
              </a:ext>
            </a:extLst>
          </p:cNvPr>
          <p:cNvSpPr txBox="1"/>
          <p:nvPr/>
        </p:nvSpPr>
        <p:spPr>
          <a:xfrm>
            <a:off x="1264240" y="2239855"/>
            <a:ext cx="6838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64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       五水共治是中国生态文明建设的重要实践，体现了中国式现代化的生态文明思想。</a:t>
            </a:r>
            <a:endParaRPr lang="en-US" altLang="zh-CN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       </a:t>
            </a:r>
            <a:r>
              <a:rPr lang="zh-CN" altLang="en-US" dirty="0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它以人与自然和谐共生为目标，通过统筹兼顾和创新实践，推动了水环境质量的改善和水资源的合理利用，为建设美丽中国做出了重要贡献。   </a:t>
            </a:r>
            <a:endParaRPr lang="en-US" altLang="zh-CN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       </a:t>
            </a:r>
            <a:r>
              <a:rPr lang="zh-CN" altLang="en-US" dirty="0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展望未来，需要进一步深入理解五水共治的内在规律，完善政策措施，持续推进生态文明建设，为实现中华民族伟大复兴的中国梦贡献力量。</a:t>
            </a:r>
          </a:p>
        </p:txBody>
      </p:sp>
    </p:spTree>
    <p:extLst>
      <p:ext uri="{BB962C8B-B14F-4D97-AF65-F5344CB8AC3E}">
        <p14:creationId xmlns:p14="http://schemas.microsoft.com/office/powerpoint/2010/main" val="94189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1464760" y="2324100"/>
            <a:ext cx="9262480" cy="1445260"/>
          </a:xfrm>
        </p:spPr>
        <p:txBody>
          <a:bodyPr/>
          <a:lstStyle/>
          <a:p>
            <a:pPr>
              <a:spcBef>
                <a:spcPts val="1000"/>
              </a:spcBef>
              <a:buSzPct val="100000"/>
            </a:pPr>
            <a:r>
              <a:rPr lang="zh-CN" altLang="en-US" sz="3600" spc="800" dirty="0">
                <a:latin typeface="宋体" panose="02010600030101010101" pitchFamily="2" charset="-122"/>
                <a:ea typeface="宋体" panose="02010600030101010101" pitchFamily="2" charset="-122"/>
              </a:rPr>
              <a:t>感谢观看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7"/>
          <p:cNvSpPr txBox="1"/>
          <p:nvPr>
            <p:custDataLst>
              <p:tags r:id="rId2"/>
            </p:custDataLst>
          </p:nvPr>
        </p:nvSpPr>
        <p:spPr>
          <a:xfrm>
            <a:off x="6686776" y="1270393"/>
            <a:ext cx="2223770" cy="923290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97500" lnSpcReduction="10000"/>
          </a:bodyPr>
          <a:lstStyle/>
          <a:p>
            <a:pPr algn="l">
              <a:lnSpc>
                <a:spcPct val="100000"/>
              </a:lnSpc>
            </a:pPr>
            <a:r>
              <a:rPr lang="zh-CN" sz="6400" b="0" i="0" spc="430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7" name="Object 108"/>
          <p:cNvSpPr txBox="1"/>
          <p:nvPr>
            <p:custDataLst>
              <p:tags r:id="rId3"/>
            </p:custDataLst>
          </p:nvPr>
        </p:nvSpPr>
        <p:spPr>
          <a:xfrm>
            <a:off x="6964271" y="2161221"/>
            <a:ext cx="3892550" cy="520065"/>
          </a:xfrm>
          <a:prstGeom prst="rect">
            <a:avLst/>
          </a:prstGeom>
        </p:spPr>
        <p:txBody>
          <a:bodyPr vert="horz" wrap="square" lIns="0" t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</a:rPr>
              <a:t>CONTENTS</a:t>
            </a:r>
          </a:p>
        </p:txBody>
      </p:sp>
      <p:sp>
        <p:nvSpPr>
          <p:cNvPr id="8" name="Object 109"/>
          <p:cNvSpPr txBox="1"/>
          <p:nvPr>
            <p:custDataLst>
              <p:tags r:id="rId4"/>
            </p:custDataLst>
          </p:nvPr>
        </p:nvSpPr>
        <p:spPr>
          <a:xfrm>
            <a:off x="7553325" y="2987675"/>
            <a:ext cx="2432050" cy="453390"/>
          </a:xfrm>
          <a:prstGeom prst="rect">
            <a:avLst/>
          </a:prstGeom>
        </p:spPr>
        <p:txBody>
          <a:bodyPr vert="horz" wrap="square" lIns="0" tIns="0" bIns="0" rtlCol="0" anchor="t" anchorCtr="0">
            <a:normAutofit fontScale="90000"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当代背景——两会召开</a:t>
            </a:r>
          </a:p>
        </p:txBody>
      </p:sp>
      <p:sp>
        <p:nvSpPr>
          <p:cNvPr id="9" name="Object 1012"/>
          <p:cNvSpPr txBox="1"/>
          <p:nvPr>
            <p:custDataLst>
              <p:tags r:id="rId5"/>
            </p:custDataLst>
          </p:nvPr>
        </p:nvSpPr>
        <p:spPr>
          <a:xfrm>
            <a:off x="6863080" y="2962910"/>
            <a:ext cx="522605" cy="370205"/>
          </a:xfrm>
          <a:prstGeom prst="rect">
            <a:avLst/>
          </a:prstGeom>
        </p:spPr>
        <p:txBody>
          <a:bodyPr vert="horz" wrap="square" tIns="0" bIns="0" rtlCol="0" anchor="ctr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lt1"/>
                </a:solidFill>
                <a:latin typeface="+mj-ea"/>
                <a:ea typeface="+mj-ea"/>
              </a:rPr>
              <a:t>01</a:t>
            </a:r>
            <a:endParaRPr lang="zh-CN" altLang="en-US" sz="2400" b="0" i="0" dirty="0">
              <a:solidFill>
                <a:schemeClr val="lt1"/>
              </a:solidFill>
              <a:latin typeface="+mj-ea"/>
              <a:ea typeface="+mj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6"/>
            </p:custDataLst>
          </p:nvPr>
        </p:nvCxnSpPr>
        <p:spPr>
          <a:xfrm>
            <a:off x="6853146" y="2735338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6850606" y="2735338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1010"/>
          <p:cNvSpPr txBox="1"/>
          <p:nvPr>
            <p:custDataLst>
              <p:tags r:id="rId8"/>
            </p:custDataLst>
          </p:nvPr>
        </p:nvSpPr>
        <p:spPr>
          <a:xfrm>
            <a:off x="7553325" y="3520440"/>
            <a:ext cx="2432050" cy="45275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五水共治理论背景</a:t>
            </a:r>
          </a:p>
        </p:txBody>
      </p:sp>
      <p:sp>
        <p:nvSpPr>
          <p:cNvPr id="13" name="Object 1012"/>
          <p:cNvSpPr txBox="1"/>
          <p:nvPr>
            <p:custDataLst>
              <p:tags r:id="rId9"/>
            </p:custDataLst>
          </p:nvPr>
        </p:nvSpPr>
        <p:spPr>
          <a:xfrm>
            <a:off x="6863080" y="3491865"/>
            <a:ext cx="522605" cy="370205"/>
          </a:xfrm>
          <a:prstGeom prst="rect">
            <a:avLst/>
          </a:prstGeom>
        </p:spPr>
        <p:txBody>
          <a:bodyPr vert="horz" wrap="square" tIns="0" bIns="0" rtlCol="0" anchor="ctr" anchorCtr="0">
            <a:normAutofit fontScale="97500"/>
          </a:bodyPr>
          <a:lstStyle/>
          <a:p>
            <a:r>
              <a:rPr lang="en-US" altLang="zh-CN" sz="2000" dirty="0">
                <a:solidFill>
                  <a:schemeClr val="lt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6" name="Object 1011"/>
          <p:cNvSpPr txBox="1"/>
          <p:nvPr>
            <p:custDataLst>
              <p:tags r:id="rId10"/>
            </p:custDataLst>
          </p:nvPr>
        </p:nvSpPr>
        <p:spPr>
          <a:xfrm>
            <a:off x="7553325" y="4054475"/>
            <a:ext cx="2432050" cy="45275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五水共治成效</a:t>
            </a:r>
          </a:p>
        </p:txBody>
      </p:sp>
      <p:sp>
        <p:nvSpPr>
          <p:cNvPr id="24" name="Object 1012"/>
          <p:cNvSpPr txBox="1"/>
          <p:nvPr>
            <p:custDataLst>
              <p:tags r:id="rId11"/>
            </p:custDataLst>
          </p:nvPr>
        </p:nvSpPr>
        <p:spPr>
          <a:xfrm>
            <a:off x="6863080" y="4023360"/>
            <a:ext cx="522605" cy="370205"/>
          </a:xfrm>
          <a:prstGeom prst="rect">
            <a:avLst/>
          </a:prstGeom>
        </p:spPr>
        <p:txBody>
          <a:bodyPr vert="horz" wrap="square" tIns="0" bIns="0" rtlCol="0" anchor="ctr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sz="2400" b="0" i="0" dirty="0">
                <a:solidFill>
                  <a:schemeClr val="lt1"/>
                </a:solidFill>
                <a:latin typeface="+mj-ea"/>
                <a:ea typeface="+mj-ea"/>
              </a:rPr>
              <a:t>0</a:t>
            </a:r>
            <a:r>
              <a:rPr lang="en-US" altLang="zh-CN" sz="2400" b="0" i="0" dirty="0">
                <a:solidFill>
                  <a:schemeClr val="lt1"/>
                </a:solidFill>
                <a:latin typeface="+mj-ea"/>
                <a:ea typeface="+mj-ea"/>
              </a:rPr>
              <a:t>3</a:t>
            </a:r>
          </a:p>
        </p:txBody>
      </p:sp>
      <p:sp>
        <p:nvSpPr>
          <p:cNvPr id="18" name="Object 109"/>
          <p:cNvSpPr txBox="1"/>
          <p:nvPr>
            <p:custDataLst>
              <p:tags r:id="rId12"/>
            </p:custDataLst>
          </p:nvPr>
        </p:nvSpPr>
        <p:spPr>
          <a:xfrm>
            <a:off x="7553325" y="4584700"/>
            <a:ext cx="2432050" cy="45275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dirty="0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  <a:sym typeface="思源黑体 CN Normal" panose="020B0400000000000000" pitchFamily="34" charset="-122"/>
              </a:rPr>
              <a:t>调查结果与现状分析</a:t>
            </a:r>
          </a:p>
        </p:txBody>
      </p:sp>
      <p:sp>
        <p:nvSpPr>
          <p:cNvPr id="25" name="Object 1012"/>
          <p:cNvSpPr txBox="1"/>
          <p:nvPr>
            <p:custDataLst>
              <p:tags r:id="rId13"/>
            </p:custDataLst>
          </p:nvPr>
        </p:nvSpPr>
        <p:spPr>
          <a:xfrm>
            <a:off x="6863080" y="4557395"/>
            <a:ext cx="522605" cy="370205"/>
          </a:xfrm>
          <a:prstGeom prst="rect">
            <a:avLst/>
          </a:prstGeom>
        </p:spPr>
        <p:txBody>
          <a:bodyPr vert="horz" wrap="square" tIns="0" bIns="0" rtlCol="0" anchor="ctr" anchorCtr="0">
            <a:normAutofit fontScale="97500"/>
          </a:bodyPr>
          <a:lstStyle/>
          <a:p>
            <a:r>
              <a:rPr lang="en-US" altLang="zh-CN" sz="2200" dirty="0">
                <a:solidFill>
                  <a:schemeClr val="lt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9" name="Object 1010"/>
          <p:cNvSpPr txBox="1"/>
          <p:nvPr>
            <p:custDataLst>
              <p:tags r:id="rId14"/>
            </p:custDataLst>
          </p:nvPr>
        </p:nvSpPr>
        <p:spPr>
          <a:xfrm>
            <a:off x="7553325" y="5118735"/>
            <a:ext cx="2432050" cy="452755"/>
          </a:xfrm>
          <a:prstGeom prst="rect">
            <a:avLst/>
          </a:prstGeom>
        </p:spPr>
        <p:txBody>
          <a:bodyPr vert="horz" wrap="square" lIns="0" tIns="0" bIns="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>
                <a:solidFill>
                  <a:schemeClr val="l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实践总结</a:t>
            </a:r>
          </a:p>
        </p:txBody>
      </p:sp>
      <p:sp>
        <p:nvSpPr>
          <p:cNvPr id="20" name="Object 1012"/>
          <p:cNvSpPr txBox="1"/>
          <p:nvPr>
            <p:custDataLst>
              <p:tags r:id="rId15"/>
            </p:custDataLst>
          </p:nvPr>
        </p:nvSpPr>
        <p:spPr>
          <a:xfrm>
            <a:off x="6863080" y="5087620"/>
            <a:ext cx="522605" cy="370205"/>
          </a:xfrm>
          <a:prstGeom prst="rect">
            <a:avLst/>
          </a:prstGeom>
        </p:spPr>
        <p:txBody>
          <a:bodyPr vert="horz" wrap="square" tIns="0" bIns="0" rtlCol="0" anchor="ctr" anchorCtr="0">
            <a:normAutofit fontScale="97500"/>
          </a:bodyPr>
          <a:lstStyle/>
          <a:p>
            <a:pPr>
              <a:lnSpc>
                <a:spcPct val="100000"/>
              </a:lnSpc>
            </a:pPr>
            <a:r>
              <a:rPr lang="en-US" altLang="zh-CN" sz="2100" dirty="0">
                <a:solidFill>
                  <a:schemeClr val="lt1"/>
                </a:solidFill>
                <a:latin typeface="+mj-ea"/>
                <a:ea typeface="+mj-ea"/>
              </a:rPr>
              <a:t>05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588D07-F13B-4EF1-AE24-62F90E5173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7441"/>
            <a:ext cx="12193057" cy="6858594"/>
          </a:xfrm>
          <a:prstGeom prst="rect">
            <a:avLst/>
          </a:prstGeom>
        </p:spPr>
      </p:pic>
      <p:sp>
        <p:nvSpPr>
          <p:cNvPr id="22" name="Freeform 1807">
            <a:extLst>
              <a:ext uri="{FF2B5EF4-FFF2-40B4-BE49-F238E27FC236}">
                <a16:creationId xmlns:a16="http://schemas.microsoft.com/office/drawing/2014/main" id="{732787A8-9462-4494-BCFD-81C465F29D21}"/>
              </a:ext>
            </a:extLst>
          </p:cNvPr>
          <p:cNvSpPr>
            <a:spLocks noEditPoints="1"/>
          </p:cNvSpPr>
          <p:nvPr/>
        </p:nvSpPr>
        <p:spPr bwMode="auto">
          <a:xfrm rot="19690862">
            <a:off x="-146491" y="760627"/>
            <a:ext cx="11158206" cy="4956258"/>
          </a:xfrm>
          <a:custGeom>
            <a:avLst/>
            <a:gdLst>
              <a:gd name="T0" fmla="*/ 876 w 3806"/>
              <a:gd name="T1" fmla="*/ 292 h 1688"/>
              <a:gd name="T2" fmla="*/ 831 w 3806"/>
              <a:gd name="T3" fmla="*/ 562 h 1688"/>
              <a:gd name="T4" fmla="*/ 507 w 3806"/>
              <a:gd name="T5" fmla="*/ 624 h 1688"/>
              <a:gd name="T6" fmla="*/ 511 w 3806"/>
              <a:gd name="T7" fmla="*/ 982 h 1688"/>
              <a:gd name="T8" fmla="*/ 815 w 3806"/>
              <a:gd name="T9" fmla="*/ 829 h 1688"/>
              <a:gd name="T10" fmla="*/ 1052 w 3806"/>
              <a:gd name="T11" fmla="*/ 847 h 1688"/>
              <a:gd name="T12" fmla="*/ 96 w 3806"/>
              <a:gd name="T13" fmla="*/ 1125 h 1688"/>
              <a:gd name="T14" fmla="*/ 2226 w 3806"/>
              <a:gd name="T15" fmla="*/ 1168 h 1688"/>
              <a:gd name="T16" fmla="*/ 2242 w 3806"/>
              <a:gd name="T17" fmla="*/ 1229 h 1688"/>
              <a:gd name="T18" fmla="*/ 2690 w 3806"/>
              <a:gd name="T19" fmla="*/ 1291 h 1688"/>
              <a:gd name="T20" fmla="*/ 2903 w 3806"/>
              <a:gd name="T21" fmla="*/ 1448 h 1688"/>
              <a:gd name="T22" fmla="*/ 637 w 3806"/>
              <a:gd name="T23" fmla="*/ 1330 h 1688"/>
              <a:gd name="T24" fmla="*/ 3182 w 3806"/>
              <a:gd name="T25" fmla="*/ 1196 h 1688"/>
              <a:gd name="T26" fmla="*/ 3212 w 3806"/>
              <a:gd name="T27" fmla="*/ 1135 h 1688"/>
              <a:gd name="T28" fmla="*/ 3470 w 3806"/>
              <a:gd name="T29" fmla="*/ 1165 h 1688"/>
              <a:gd name="T30" fmla="*/ 3687 w 3806"/>
              <a:gd name="T31" fmla="*/ 1160 h 1688"/>
              <a:gd name="T32" fmla="*/ 3713 w 3806"/>
              <a:gd name="T33" fmla="*/ 970 h 1688"/>
              <a:gd name="T34" fmla="*/ 3526 w 3806"/>
              <a:gd name="T35" fmla="*/ 681 h 1688"/>
              <a:gd name="T36" fmla="*/ 2863 w 3806"/>
              <a:gd name="T37" fmla="*/ 382 h 1688"/>
              <a:gd name="T38" fmla="*/ 2291 w 3806"/>
              <a:gd name="T39" fmla="*/ 183 h 1688"/>
              <a:gd name="T40" fmla="*/ 1315 w 3806"/>
              <a:gd name="T41" fmla="*/ 97 h 1688"/>
              <a:gd name="T42" fmla="*/ 904 w 3806"/>
              <a:gd name="T43" fmla="*/ 307 h 1688"/>
              <a:gd name="T44" fmla="*/ 587 w 3806"/>
              <a:gd name="T45" fmla="*/ 393 h 1688"/>
              <a:gd name="T46" fmla="*/ 679 w 3806"/>
              <a:gd name="T47" fmla="*/ 677 h 1688"/>
              <a:gd name="T48" fmla="*/ 751 w 3806"/>
              <a:gd name="T49" fmla="*/ 526 h 1688"/>
              <a:gd name="T50" fmla="*/ 1018 w 3806"/>
              <a:gd name="T51" fmla="*/ 642 h 1688"/>
              <a:gd name="T52" fmla="*/ 945 w 3806"/>
              <a:gd name="T53" fmla="*/ 677 h 1688"/>
              <a:gd name="T54" fmla="*/ 889 w 3806"/>
              <a:gd name="T55" fmla="*/ 803 h 1688"/>
              <a:gd name="T56" fmla="*/ 1079 w 3806"/>
              <a:gd name="T57" fmla="*/ 853 h 1688"/>
              <a:gd name="T58" fmla="*/ 581 w 3806"/>
              <a:gd name="T59" fmla="*/ 985 h 1688"/>
              <a:gd name="T60" fmla="*/ 69 w 3806"/>
              <a:gd name="T61" fmla="*/ 1205 h 1688"/>
              <a:gd name="T62" fmla="*/ 284 w 3806"/>
              <a:gd name="T63" fmla="*/ 1252 h 1688"/>
              <a:gd name="T64" fmla="*/ 544 w 3806"/>
              <a:gd name="T65" fmla="*/ 1190 h 1688"/>
              <a:gd name="T66" fmla="*/ 649 w 3806"/>
              <a:gd name="T67" fmla="*/ 1278 h 1688"/>
              <a:gd name="T68" fmla="*/ 778 w 3806"/>
              <a:gd name="T69" fmla="*/ 1313 h 1688"/>
              <a:gd name="T70" fmla="*/ 1005 w 3806"/>
              <a:gd name="T71" fmla="*/ 1283 h 1688"/>
              <a:gd name="T72" fmla="*/ 1341 w 3806"/>
              <a:gd name="T73" fmla="*/ 1267 h 1688"/>
              <a:gd name="T74" fmla="*/ 1669 w 3806"/>
              <a:gd name="T75" fmla="*/ 1272 h 1688"/>
              <a:gd name="T76" fmla="*/ 2092 w 3806"/>
              <a:gd name="T77" fmla="*/ 1267 h 1688"/>
              <a:gd name="T78" fmla="*/ 2259 w 3806"/>
              <a:gd name="T79" fmla="*/ 1094 h 1688"/>
              <a:gd name="T80" fmla="*/ 2676 w 3806"/>
              <a:gd name="T81" fmla="*/ 1120 h 1688"/>
              <a:gd name="T82" fmla="*/ 3082 w 3806"/>
              <a:gd name="T83" fmla="*/ 1289 h 1688"/>
              <a:gd name="T84" fmla="*/ 2961 w 3806"/>
              <a:gd name="T85" fmla="*/ 1426 h 1688"/>
              <a:gd name="T86" fmla="*/ 3500 w 3806"/>
              <a:gd name="T87" fmla="*/ 1612 h 1688"/>
              <a:gd name="T88" fmla="*/ 3560 w 3806"/>
              <a:gd name="T89" fmla="*/ 1495 h 1688"/>
              <a:gd name="T90" fmla="*/ 3682 w 3806"/>
              <a:gd name="T91" fmla="*/ 1497 h 1688"/>
              <a:gd name="T92" fmla="*/ 856 w 3806"/>
              <a:gd name="T93" fmla="*/ 353 h 1688"/>
              <a:gd name="T94" fmla="*/ 691 w 3806"/>
              <a:gd name="T95" fmla="*/ 1176 h 1688"/>
              <a:gd name="T96" fmla="*/ 739 w 3806"/>
              <a:gd name="T97" fmla="*/ 1139 h 1688"/>
              <a:gd name="T98" fmla="*/ 1053 w 3806"/>
              <a:gd name="T99" fmla="*/ 1246 h 1688"/>
              <a:gd name="T100" fmla="*/ 1327 w 3806"/>
              <a:gd name="T101" fmla="*/ 844 h 1688"/>
              <a:gd name="T102" fmla="*/ 1519 w 3806"/>
              <a:gd name="T103" fmla="*/ 1234 h 1688"/>
              <a:gd name="T104" fmla="*/ 1853 w 3806"/>
              <a:gd name="T105" fmla="*/ 1215 h 1688"/>
              <a:gd name="T106" fmla="*/ 2681 w 3806"/>
              <a:gd name="T107" fmla="*/ 1028 h 1688"/>
              <a:gd name="T108" fmla="*/ 2930 w 3806"/>
              <a:gd name="T109" fmla="*/ 1074 h 1688"/>
              <a:gd name="T110" fmla="*/ 3017 w 3806"/>
              <a:gd name="T111" fmla="*/ 426 h 1688"/>
              <a:gd name="T112" fmla="*/ 2337 w 3806"/>
              <a:gd name="T113" fmla="*/ 1234 h 1688"/>
              <a:gd name="T114" fmla="*/ 1798 w 3806"/>
              <a:gd name="T115" fmla="*/ 1274 h 1688"/>
              <a:gd name="T116" fmla="*/ 2794 w 3806"/>
              <a:gd name="T117" fmla="*/ 1317 h 1688"/>
              <a:gd name="T118" fmla="*/ 3211 w 3806"/>
              <a:gd name="T119" fmla="*/ 1570 h 1688"/>
              <a:gd name="T120" fmla="*/ 2016 w 3806"/>
              <a:gd name="T121" fmla="*/ 1274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06" h="1688">
                <a:moveTo>
                  <a:pt x="1382" y="7"/>
                </a:moveTo>
                <a:cubicBezTo>
                  <a:pt x="1383" y="9"/>
                  <a:pt x="1384" y="10"/>
                  <a:pt x="1388" y="10"/>
                </a:cubicBezTo>
                <a:cubicBezTo>
                  <a:pt x="1391" y="0"/>
                  <a:pt x="1378" y="5"/>
                  <a:pt x="1373" y="4"/>
                </a:cubicBezTo>
                <a:cubicBezTo>
                  <a:pt x="1373" y="10"/>
                  <a:pt x="1373" y="10"/>
                  <a:pt x="1373" y="10"/>
                </a:cubicBezTo>
                <a:cubicBezTo>
                  <a:pt x="1376" y="10"/>
                  <a:pt x="1376" y="13"/>
                  <a:pt x="1379" y="13"/>
                </a:cubicBezTo>
                <a:cubicBezTo>
                  <a:pt x="1380" y="11"/>
                  <a:pt x="1379" y="7"/>
                  <a:pt x="1382" y="7"/>
                </a:cubicBezTo>
                <a:close/>
                <a:moveTo>
                  <a:pt x="1269" y="60"/>
                </a:moveTo>
                <a:cubicBezTo>
                  <a:pt x="1269" y="58"/>
                  <a:pt x="1269" y="57"/>
                  <a:pt x="1272" y="57"/>
                </a:cubicBezTo>
                <a:cubicBezTo>
                  <a:pt x="1273" y="61"/>
                  <a:pt x="1273" y="65"/>
                  <a:pt x="1278" y="63"/>
                </a:cubicBezTo>
                <a:cubicBezTo>
                  <a:pt x="1282" y="54"/>
                  <a:pt x="1273" y="56"/>
                  <a:pt x="1272" y="51"/>
                </a:cubicBezTo>
                <a:cubicBezTo>
                  <a:pt x="1274" y="51"/>
                  <a:pt x="1276" y="51"/>
                  <a:pt x="1275" y="48"/>
                </a:cubicBezTo>
                <a:cubicBezTo>
                  <a:pt x="1267" y="45"/>
                  <a:pt x="1262" y="59"/>
                  <a:pt x="1269" y="60"/>
                </a:cubicBezTo>
                <a:close/>
                <a:moveTo>
                  <a:pt x="1269" y="76"/>
                </a:moveTo>
                <a:cubicBezTo>
                  <a:pt x="1270" y="71"/>
                  <a:pt x="1276" y="73"/>
                  <a:pt x="1278" y="76"/>
                </a:cubicBezTo>
                <a:cubicBezTo>
                  <a:pt x="1282" y="63"/>
                  <a:pt x="1270" y="68"/>
                  <a:pt x="1266" y="63"/>
                </a:cubicBezTo>
                <a:cubicBezTo>
                  <a:pt x="1267" y="68"/>
                  <a:pt x="1265" y="75"/>
                  <a:pt x="1269" y="76"/>
                </a:cubicBezTo>
                <a:close/>
                <a:moveTo>
                  <a:pt x="744" y="260"/>
                </a:moveTo>
                <a:cubicBezTo>
                  <a:pt x="737" y="259"/>
                  <a:pt x="735" y="254"/>
                  <a:pt x="729" y="260"/>
                </a:cubicBezTo>
                <a:cubicBezTo>
                  <a:pt x="726" y="271"/>
                  <a:pt x="746" y="266"/>
                  <a:pt x="744" y="260"/>
                </a:cubicBezTo>
                <a:close/>
                <a:moveTo>
                  <a:pt x="889" y="282"/>
                </a:moveTo>
                <a:cubicBezTo>
                  <a:pt x="876" y="283"/>
                  <a:pt x="876" y="283"/>
                  <a:pt x="876" y="283"/>
                </a:cubicBezTo>
                <a:cubicBezTo>
                  <a:pt x="876" y="292"/>
                  <a:pt x="876" y="292"/>
                  <a:pt x="876" y="292"/>
                </a:cubicBezTo>
                <a:cubicBezTo>
                  <a:pt x="882" y="290"/>
                  <a:pt x="890" y="290"/>
                  <a:pt x="889" y="282"/>
                </a:cubicBezTo>
                <a:close/>
                <a:moveTo>
                  <a:pt x="2660" y="292"/>
                </a:moveTo>
                <a:cubicBezTo>
                  <a:pt x="2660" y="282"/>
                  <a:pt x="2646" y="286"/>
                  <a:pt x="2641" y="280"/>
                </a:cubicBezTo>
                <a:cubicBezTo>
                  <a:pt x="2642" y="290"/>
                  <a:pt x="2649" y="294"/>
                  <a:pt x="2660" y="292"/>
                </a:cubicBezTo>
                <a:close/>
                <a:moveTo>
                  <a:pt x="550" y="378"/>
                </a:moveTo>
                <a:cubicBezTo>
                  <a:pt x="540" y="377"/>
                  <a:pt x="539" y="369"/>
                  <a:pt x="525" y="372"/>
                </a:cubicBezTo>
                <a:cubicBezTo>
                  <a:pt x="530" y="389"/>
                  <a:pt x="507" y="379"/>
                  <a:pt x="507" y="391"/>
                </a:cubicBezTo>
                <a:cubicBezTo>
                  <a:pt x="520" y="402"/>
                  <a:pt x="538" y="379"/>
                  <a:pt x="550" y="378"/>
                </a:cubicBezTo>
                <a:close/>
                <a:moveTo>
                  <a:pt x="2842" y="367"/>
                </a:moveTo>
                <a:cubicBezTo>
                  <a:pt x="2847" y="365"/>
                  <a:pt x="2854" y="365"/>
                  <a:pt x="2857" y="361"/>
                </a:cubicBezTo>
                <a:cubicBezTo>
                  <a:pt x="2852" y="360"/>
                  <a:pt x="2854" y="353"/>
                  <a:pt x="2848" y="354"/>
                </a:cubicBezTo>
                <a:cubicBezTo>
                  <a:pt x="2850" y="363"/>
                  <a:pt x="2842" y="361"/>
                  <a:pt x="2842" y="367"/>
                </a:cubicBezTo>
                <a:close/>
                <a:moveTo>
                  <a:pt x="560" y="501"/>
                </a:moveTo>
                <a:cubicBezTo>
                  <a:pt x="542" y="504"/>
                  <a:pt x="529" y="494"/>
                  <a:pt x="514" y="486"/>
                </a:cubicBezTo>
                <a:cubicBezTo>
                  <a:pt x="509" y="506"/>
                  <a:pt x="493" y="509"/>
                  <a:pt x="499" y="529"/>
                </a:cubicBezTo>
                <a:cubicBezTo>
                  <a:pt x="523" y="523"/>
                  <a:pt x="534" y="504"/>
                  <a:pt x="560" y="501"/>
                </a:cubicBezTo>
                <a:close/>
                <a:moveTo>
                  <a:pt x="506" y="560"/>
                </a:moveTo>
                <a:cubicBezTo>
                  <a:pt x="521" y="565"/>
                  <a:pt x="529" y="566"/>
                  <a:pt x="524" y="547"/>
                </a:cubicBezTo>
                <a:cubicBezTo>
                  <a:pt x="511" y="544"/>
                  <a:pt x="509" y="552"/>
                  <a:pt x="506" y="560"/>
                </a:cubicBezTo>
                <a:close/>
                <a:moveTo>
                  <a:pt x="867" y="568"/>
                </a:moveTo>
                <a:cubicBezTo>
                  <a:pt x="870" y="558"/>
                  <a:pt x="865" y="556"/>
                  <a:pt x="861" y="552"/>
                </a:cubicBezTo>
                <a:cubicBezTo>
                  <a:pt x="853" y="567"/>
                  <a:pt x="835" y="540"/>
                  <a:pt x="831" y="562"/>
                </a:cubicBezTo>
                <a:cubicBezTo>
                  <a:pt x="827" y="560"/>
                  <a:pt x="802" y="556"/>
                  <a:pt x="809" y="562"/>
                </a:cubicBezTo>
                <a:cubicBezTo>
                  <a:pt x="835" y="570"/>
                  <a:pt x="839" y="568"/>
                  <a:pt x="867" y="568"/>
                </a:cubicBezTo>
                <a:close/>
                <a:moveTo>
                  <a:pt x="926" y="561"/>
                </a:moveTo>
                <a:cubicBezTo>
                  <a:pt x="933" y="565"/>
                  <a:pt x="942" y="567"/>
                  <a:pt x="950" y="570"/>
                </a:cubicBezTo>
                <a:cubicBezTo>
                  <a:pt x="949" y="556"/>
                  <a:pt x="929" y="563"/>
                  <a:pt x="922" y="555"/>
                </a:cubicBezTo>
                <a:cubicBezTo>
                  <a:pt x="920" y="562"/>
                  <a:pt x="912" y="563"/>
                  <a:pt x="910" y="570"/>
                </a:cubicBezTo>
                <a:cubicBezTo>
                  <a:pt x="918" y="566"/>
                  <a:pt x="923" y="579"/>
                  <a:pt x="926" y="570"/>
                </a:cubicBezTo>
                <a:cubicBezTo>
                  <a:pt x="922" y="570"/>
                  <a:pt x="922" y="562"/>
                  <a:pt x="926" y="561"/>
                </a:cubicBezTo>
                <a:close/>
                <a:moveTo>
                  <a:pt x="907" y="573"/>
                </a:moveTo>
                <a:cubicBezTo>
                  <a:pt x="904" y="558"/>
                  <a:pt x="891" y="572"/>
                  <a:pt x="883" y="561"/>
                </a:cubicBezTo>
                <a:cubicBezTo>
                  <a:pt x="882" y="580"/>
                  <a:pt x="895" y="567"/>
                  <a:pt x="907" y="573"/>
                </a:cubicBezTo>
                <a:close/>
                <a:moveTo>
                  <a:pt x="978" y="569"/>
                </a:moveTo>
                <a:cubicBezTo>
                  <a:pt x="979" y="559"/>
                  <a:pt x="957" y="557"/>
                  <a:pt x="956" y="567"/>
                </a:cubicBezTo>
                <a:cubicBezTo>
                  <a:pt x="966" y="565"/>
                  <a:pt x="971" y="568"/>
                  <a:pt x="978" y="569"/>
                </a:cubicBezTo>
                <a:close/>
                <a:moveTo>
                  <a:pt x="1067" y="574"/>
                </a:moveTo>
                <a:cubicBezTo>
                  <a:pt x="1077" y="569"/>
                  <a:pt x="1077" y="577"/>
                  <a:pt x="1085" y="580"/>
                </a:cubicBezTo>
                <a:cubicBezTo>
                  <a:pt x="1086" y="573"/>
                  <a:pt x="1079" y="574"/>
                  <a:pt x="1082" y="565"/>
                </a:cubicBezTo>
                <a:cubicBezTo>
                  <a:pt x="1074" y="566"/>
                  <a:pt x="1066" y="566"/>
                  <a:pt x="1067" y="574"/>
                </a:cubicBezTo>
                <a:close/>
                <a:moveTo>
                  <a:pt x="1097" y="568"/>
                </a:moveTo>
                <a:cubicBezTo>
                  <a:pt x="1096" y="575"/>
                  <a:pt x="1103" y="575"/>
                  <a:pt x="1101" y="583"/>
                </a:cubicBezTo>
                <a:cubicBezTo>
                  <a:pt x="1117" y="583"/>
                  <a:pt x="1104" y="571"/>
                  <a:pt x="1097" y="568"/>
                </a:cubicBezTo>
                <a:close/>
                <a:moveTo>
                  <a:pt x="507" y="624"/>
                </a:moveTo>
                <a:cubicBezTo>
                  <a:pt x="500" y="622"/>
                  <a:pt x="498" y="616"/>
                  <a:pt x="488" y="618"/>
                </a:cubicBezTo>
                <a:cubicBezTo>
                  <a:pt x="484" y="628"/>
                  <a:pt x="504" y="630"/>
                  <a:pt x="507" y="624"/>
                </a:cubicBezTo>
                <a:close/>
                <a:moveTo>
                  <a:pt x="832" y="645"/>
                </a:moveTo>
                <a:cubicBezTo>
                  <a:pt x="820" y="646"/>
                  <a:pt x="823" y="632"/>
                  <a:pt x="810" y="636"/>
                </a:cubicBezTo>
                <a:cubicBezTo>
                  <a:pt x="813" y="645"/>
                  <a:pt x="813" y="645"/>
                  <a:pt x="810" y="654"/>
                </a:cubicBezTo>
                <a:cubicBezTo>
                  <a:pt x="818" y="651"/>
                  <a:pt x="825" y="648"/>
                  <a:pt x="832" y="645"/>
                </a:cubicBezTo>
                <a:close/>
                <a:moveTo>
                  <a:pt x="639" y="659"/>
                </a:moveTo>
                <a:cubicBezTo>
                  <a:pt x="637" y="650"/>
                  <a:pt x="619" y="641"/>
                  <a:pt x="611" y="647"/>
                </a:cubicBezTo>
                <a:cubicBezTo>
                  <a:pt x="620" y="655"/>
                  <a:pt x="625" y="664"/>
                  <a:pt x="639" y="659"/>
                </a:cubicBezTo>
                <a:close/>
                <a:moveTo>
                  <a:pt x="642" y="662"/>
                </a:moveTo>
                <a:cubicBezTo>
                  <a:pt x="650" y="661"/>
                  <a:pt x="656" y="658"/>
                  <a:pt x="660" y="653"/>
                </a:cubicBezTo>
                <a:cubicBezTo>
                  <a:pt x="656" y="652"/>
                  <a:pt x="655" y="648"/>
                  <a:pt x="651" y="647"/>
                </a:cubicBezTo>
                <a:cubicBezTo>
                  <a:pt x="652" y="656"/>
                  <a:pt x="643" y="655"/>
                  <a:pt x="642" y="662"/>
                </a:cubicBezTo>
                <a:close/>
                <a:moveTo>
                  <a:pt x="863" y="681"/>
                </a:moveTo>
                <a:cubicBezTo>
                  <a:pt x="853" y="680"/>
                  <a:pt x="851" y="688"/>
                  <a:pt x="844" y="681"/>
                </a:cubicBezTo>
                <a:cubicBezTo>
                  <a:pt x="844" y="687"/>
                  <a:pt x="845" y="691"/>
                  <a:pt x="847" y="693"/>
                </a:cubicBezTo>
                <a:cubicBezTo>
                  <a:pt x="853" y="690"/>
                  <a:pt x="862" y="689"/>
                  <a:pt x="863" y="681"/>
                </a:cubicBezTo>
                <a:close/>
                <a:moveTo>
                  <a:pt x="422" y="987"/>
                </a:moveTo>
                <a:cubicBezTo>
                  <a:pt x="418" y="987"/>
                  <a:pt x="417" y="990"/>
                  <a:pt x="416" y="993"/>
                </a:cubicBezTo>
                <a:cubicBezTo>
                  <a:pt x="420" y="993"/>
                  <a:pt x="423" y="994"/>
                  <a:pt x="422" y="999"/>
                </a:cubicBezTo>
                <a:cubicBezTo>
                  <a:pt x="431" y="999"/>
                  <a:pt x="431" y="992"/>
                  <a:pt x="440" y="992"/>
                </a:cubicBezTo>
                <a:cubicBezTo>
                  <a:pt x="461" y="1022"/>
                  <a:pt x="484" y="972"/>
                  <a:pt x="511" y="982"/>
                </a:cubicBezTo>
                <a:cubicBezTo>
                  <a:pt x="508" y="966"/>
                  <a:pt x="515" y="972"/>
                  <a:pt x="526" y="973"/>
                </a:cubicBezTo>
                <a:cubicBezTo>
                  <a:pt x="532" y="962"/>
                  <a:pt x="526" y="950"/>
                  <a:pt x="516" y="946"/>
                </a:cubicBezTo>
                <a:cubicBezTo>
                  <a:pt x="515" y="949"/>
                  <a:pt x="513" y="953"/>
                  <a:pt x="510" y="955"/>
                </a:cubicBezTo>
                <a:cubicBezTo>
                  <a:pt x="508" y="948"/>
                  <a:pt x="493" y="954"/>
                  <a:pt x="495" y="943"/>
                </a:cubicBezTo>
                <a:cubicBezTo>
                  <a:pt x="510" y="938"/>
                  <a:pt x="519" y="945"/>
                  <a:pt x="529" y="933"/>
                </a:cubicBezTo>
                <a:cubicBezTo>
                  <a:pt x="539" y="942"/>
                  <a:pt x="553" y="939"/>
                  <a:pt x="562" y="942"/>
                </a:cubicBezTo>
                <a:cubicBezTo>
                  <a:pt x="562" y="930"/>
                  <a:pt x="581" y="938"/>
                  <a:pt x="587" y="932"/>
                </a:cubicBezTo>
                <a:cubicBezTo>
                  <a:pt x="594" y="935"/>
                  <a:pt x="597" y="943"/>
                  <a:pt x="602" y="948"/>
                </a:cubicBezTo>
                <a:cubicBezTo>
                  <a:pt x="603" y="933"/>
                  <a:pt x="613" y="909"/>
                  <a:pt x="623" y="929"/>
                </a:cubicBezTo>
                <a:cubicBezTo>
                  <a:pt x="626" y="920"/>
                  <a:pt x="619" y="921"/>
                  <a:pt x="620" y="914"/>
                </a:cubicBezTo>
                <a:cubicBezTo>
                  <a:pt x="630" y="910"/>
                  <a:pt x="634" y="916"/>
                  <a:pt x="642" y="907"/>
                </a:cubicBezTo>
                <a:cubicBezTo>
                  <a:pt x="645" y="911"/>
                  <a:pt x="645" y="919"/>
                  <a:pt x="648" y="923"/>
                </a:cubicBezTo>
                <a:cubicBezTo>
                  <a:pt x="666" y="918"/>
                  <a:pt x="670" y="923"/>
                  <a:pt x="685" y="925"/>
                </a:cubicBezTo>
                <a:cubicBezTo>
                  <a:pt x="684" y="914"/>
                  <a:pt x="694" y="912"/>
                  <a:pt x="703" y="910"/>
                </a:cubicBezTo>
                <a:cubicBezTo>
                  <a:pt x="705" y="901"/>
                  <a:pt x="698" y="902"/>
                  <a:pt x="700" y="894"/>
                </a:cubicBezTo>
                <a:cubicBezTo>
                  <a:pt x="710" y="899"/>
                  <a:pt x="716" y="892"/>
                  <a:pt x="712" y="882"/>
                </a:cubicBezTo>
                <a:cubicBezTo>
                  <a:pt x="731" y="885"/>
                  <a:pt x="733" y="870"/>
                  <a:pt x="752" y="872"/>
                </a:cubicBezTo>
                <a:cubicBezTo>
                  <a:pt x="754" y="876"/>
                  <a:pt x="756" y="881"/>
                  <a:pt x="755" y="888"/>
                </a:cubicBezTo>
                <a:cubicBezTo>
                  <a:pt x="768" y="884"/>
                  <a:pt x="768" y="892"/>
                  <a:pt x="776" y="893"/>
                </a:cubicBezTo>
                <a:cubicBezTo>
                  <a:pt x="785" y="874"/>
                  <a:pt x="827" y="898"/>
                  <a:pt x="837" y="874"/>
                </a:cubicBezTo>
                <a:cubicBezTo>
                  <a:pt x="833" y="869"/>
                  <a:pt x="829" y="862"/>
                  <a:pt x="822" y="859"/>
                </a:cubicBezTo>
                <a:cubicBezTo>
                  <a:pt x="844" y="847"/>
                  <a:pt x="824" y="841"/>
                  <a:pt x="815" y="829"/>
                </a:cubicBezTo>
                <a:cubicBezTo>
                  <a:pt x="808" y="828"/>
                  <a:pt x="809" y="834"/>
                  <a:pt x="800" y="832"/>
                </a:cubicBezTo>
                <a:cubicBezTo>
                  <a:pt x="786" y="788"/>
                  <a:pt x="726" y="883"/>
                  <a:pt x="720" y="827"/>
                </a:cubicBezTo>
                <a:cubicBezTo>
                  <a:pt x="702" y="827"/>
                  <a:pt x="686" y="851"/>
                  <a:pt x="671" y="837"/>
                </a:cubicBezTo>
                <a:cubicBezTo>
                  <a:pt x="666" y="844"/>
                  <a:pt x="655" y="849"/>
                  <a:pt x="656" y="855"/>
                </a:cubicBezTo>
                <a:cubicBezTo>
                  <a:pt x="649" y="852"/>
                  <a:pt x="641" y="850"/>
                  <a:pt x="632" y="849"/>
                </a:cubicBezTo>
                <a:cubicBezTo>
                  <a:pt x="631" y="863"/>
                  <a:pt x="623" y="869"/>
                  <a:pt x="617" y="877"/>
                </a:cubicBezTo>
                <a:cubicBezTo>
                  <a:pt x="605" y="877"/>
                  <a:pt x="594" y="875"/>
                  <a:pt x="589" y="868"/>
                </a:cubicBezTo>
                <a:cubicBezTo>
                  <a:pt x="591" y="890"/>
                  <a:pt x="579" y="868"/>
                  <a:pt x="571" y="884"/>
                </a:cubicBezTo>
                <a:cubicBezTo>
                  <a:pt x="573" y="888"/>
                  <a:pt x="581" y="888"/>
                  <a:pt x="580" y="896"/>
                </a:cubicBezTo>
                <a:cubicBezTo>
                  <a:pt x="566" y="896"/>
                  <a:pt x="578" y="908"/>
                  <a:pt x="571" y="911"/>
                </a:cubicBezTo>
                <a:cubicBezTo>
                  <a:pt x="557" y="914"/>
                  <a:pt x="554" y="906"/>
                  <a:pt x="544" y="905"/>
                </a:cubicBezTo>
                <a:cubicBezTo>
                  <a:pt x="541" y="917"/>
                  <a:pt x="522" y="923"/>
                  <a:pt x="507" y="921"/>
                </a:cubicBezTo>
                <a:cubicBezTo>
                  <a:pt x="503" y="927"/>
                  <a:pt x="499" y="932"/>
                  <a:pt x="495" y="937"/>
                </a:cubicBezTo>
                <a:cubicBezTo>
                  <a:pt x="477" y="939"/>
                  <a:pt x="484" y="916"/>
                  <a:pt x="473" y="912"/>
                </a:cubicBezTo>
                <a:cubicBezTo>
                  <a:pt x="471" y="925"/>
                  <a:pt x="461" y="929"/>
                  <a:pt x="458" y="940"/>
                </a:cubicBezTo>
                <a:cubicBezTo>
                  <a:pt x="455" y="935"/>
                  <a:pt x="442" y="945"/>
                  <a:pt x="437" y="946"/>
                </a:cubicBezTo>
                <a:cubicBezTo>
                  <a:pt x="434" y="938"/>
                  <a:pt x="424" y="937"/>
                  <a:pt x="418" y="931"/>
                </a:cubicBezTo>
                <a:cubicBezTo>
                  <a:pt x="415" y="942"/>
                  <a:pt x="408" y="950"/>
                  <a:pt x="397" y="953"/>
                </a:cubicBezTo>
                <a:cubicBezTo>
                  <a:pt x="406" y="964"/>
                  <a:pt x="404" y="970"/>
                  <a:pt x="407" y="984"/>
                </a:cubicBezTo>
                <a:cubicBezTo>
                  <a:pt x="411" y="985"/>
                  <a:pt x="422" y="980"/>
                  <a:pt x="422" y="987"/>
                </a:cubicBezTo>
                <a:close/>
                <a:moveTo>
                  <a:pt x="1036" y="838"/>
                </a:moveTo>
                <a:cubicBezTo>
                  <a:pt x="1036" y="847"/>
                  <a:pt x="1044" y="847"/>
                  <a:pt x="1052" y="847"/>
                </a:cubicBezTo>
                <a:cubicBezTo>
                  <a:pt x="1053" y="838"/>
                  <a:pt x="1045" y="838"/>
                  <a:pt x="1036" y="838"/>
                </a:cubicBezTo>
                <a:close/>
                <a:moveTo>
                  <a:pt x="1049" y="863"/>
                </a:moveTo>
                <a:cubicBezTo>
                  <a:pt x="1048" y="859"/>
                  <a:pt x="1050" y="856"/>
                  <a:pt x="1052" y="854"/>
                </a:cubicBezTo>
                <a:cubicBezTo>
                  <a:pt x="1045" y="847"/>
                  <a:pt x="1038" y="856"/>
                  <a:pt x="1033" y="860"/>
                </a:cubicBezTo>
                <a:cubicBezTo>
                  <a:pt x="1042" y="857"/>
                  <a:pt x="1041" y="864"/>
                  <a:pt x="1049" y="863"/>
                </a:cubicBezTo>
                <a:close/>
                <a:moveTo>
                  <a:pt x="3796" y="1002"/>
                </a:moveTo>
                <a:cubicBezTo>
                  <a:pt x="3794" y="995"/>
                  <a:pt x="3796" y="984"/>
                  <a:pt x="3787" y="984"/>
                </a:cubicBezTo>
                <a:cubicBezTo>
                  <a:pt x="3785" y="995"/>
                  <a:pt x="3789" y="1000"/>
                  <a:pt x="3796" y="1002"/>
                </a:cubicBezTo>
                <a:close/>
                <a:moveTo>
                  <a:pt x="3747" y="1055"/>
                </a:moveTo>
                <a:cubicBezTo>
                  <a:pt x="3751" y="1058"/>
                  <a:pt x="3758" y="1058"/>
                  <a:pt x="3766" y="1058"/>
                </a:cubicBezTo>
                <a:cubicBezTo>
                  <a:pt x="3766" y="1052"/>
                  <a:pt x="3766" y="1052"/>
                  <a:pt x="3766" y="1052"/>
                </a:cubicBezTo>
                <a:cubicBezTo>
                  <a:pt x="3763" y="1052"/>
                  <a:pt x="3762" y="1049"/>
                  <a:pt x="3760" y="1049"/>
                </a:cubicBezTo>
                <a:cubicBezTo>
                  <a:pt x="3762" y="1057"/>
                  <a:pt x="3745" y="1047"/>
                  <a:pt x="3747" y="1055"/>
                </a:cubicBezTo>
                <a:close/>
                <a:moveTo>
                  <a:pt x="120" y="1131"/>
                </a:moveTo>
                <a:cubicBezTo>
                  <a:pt x="122" y="1138"/>
                  <a:pt x="106" y="1129"/>
                  <a:pt x="111" y="1140"/>
                </a:cubicBezTo>
                <a:cubicBezTo>
                  <a:pt x="123" y="1141"/>
                  <a:pt x="129" y="1135"/>
                  <a:pt x="129" y="1125"/>
                </a:cubicBezTo>
                <a:cubicBezTo>
                  <a:pt x="119" y="1125"/>
                  <a:pt x="118" y="1116"/>
                  <a:pt x="105" y="1119"/>
                </a:cubicBezTo>
                <a:cubicBezTo>
                  <a:pt x="105" y="1131"/>
                  <a:pt x="105" y="1131"/>
                  <a:pt x="105" y="1131"/>
                </a:cubicBezTo>
                <a:cubicBezTo>
                  <a:pt x="113" y="1135"/>
                  <a:pt x="117" y="1122"/>
                  <a:pt x="120" y="1131"/>
                </a:cubicBezTo>
                <a:close/>
                <a:moveTo>
                  <a:pt x="93" y="1144"/>
                </a:moveTo>
                <a:cubicBezTo>
                  <a:pt x="93" y="1140"/>
                  <a:pt x="98" y="1141"/>
                  <a:pt x="99" y="1137"/>
                </a:cubicBezTo>
                <a:cubicBezTo>
                  <a:pt x="88" y="1137"/>
                  <a:pt x="106" y="1126"/>
                  <a:pt x="96" y="1125"/>
                </a:cubicBezTo>
                <a:cubicBezTo>
                  <a:pt x="93" y="1131"/>
                  <a:pt x="79" y="1140"/>
                  <a:pt x="93" y="1144"/>
                </a:cubicBezTo>
                <a:close/>
                <a:moveTo>
                  <a:pt x="2223" y="1149"/>
                </a:moveTo>
                <a:cubicBezTo>
                  <a:pt x="2230" y="1147"/>
                  <a:pt x="2234" y="1140"/>
                  <a:pt x="2247" y="1143"/>
                </a:cubicBezTo>
                <a:cubicBezTo>
                  <a:pt x="2246" y="1133"/>
                  <a:pt x="2232" y="1136"/>
                  <a:pt x="2222" y="1134"/>
                </a:cubicBezTo>
                <a:cubicBezTo>
                  <a:pt x="2223" y="1124"/>
                  <a:pt x="2215" y="1120"/>
                  <a:pt x="2204" y="1116"/>
                </a:cubicBezTo>
                <a:cubicBezTo>
                  <a:pt x="2204" y="1121"/>
                  <a:pt x="2203" y="1125"/>
                  <a:pt x="2201" y="1128"/>
                </a:cubicBezTo>
                <a:cubicBezTo>
                  <a:pt x="2206" y="1138"/>
                  <a:pt x="2229" y="1136"/>
                  <a:pt x="2223" y="1149"/>
                </a:cubicBezTo>
                <a:close/>
                <a:moveTo>
                  <a:pt x="2256" y="1149"/>
                </a:moveTo>
                <a:cubicBezTo>
                  <a:pt x="2258" y="1157"/>
                  <a:pt x="2255" y="1160"/>
                  <a:pt x="2247" y="1158"/>
                </a:cubicBezTo>
                <a:cubicBezTo>
                  <a:pt x="2248" y="1180"/>
                  <a:pt x="2274" y="1176"/>
                  <a:pt x="2275" y="1198"/>
                </a:cubicBezTo>
                <a:cubicBezTo>
                  <a:pt x="2288" y="1199"/>
                  <a:pt x="2283" y="1174"/>
                  <a:pt x="2293" y="1182"/>
                </a:cubicBezTo>
                <a:cubicBezTo>
                  <a:pt x="2295" y="1175"/>
                  <a:pt x="2288" y="1176"/>
                  <a:pt x="2290" y="1167"/>
                </a:cubicBezTo>
                <a:cubicBezTo>
                  <a:pt x="2305" y="1162"/>
                  <a:pt x="2335" y="1165"/>
                  <a:pt x="2330" y="1185"/>
                </a:cubicBezTo>
                <a:cubicBezTo>
                  <a:pt x="2341" y="1182"/>
                  <a:pt x="2342" y="1189"/>
                  <a:pt x="2352" y="1188"/>
                </a:cubicBezTo>
                <a:cubicBezTo>
                  <a:pt x="2337" y="1157"/>
                  <a:pt x="2297" y="1154"/>
                  <a:pt x="2256" y="1149"/>
                </a:cubicBezTo>
                <a:close/>
                <a:moveTo>
                  <a:pt x="2358" y="1166"/>
                </a:moveTo>
                <a:cubicBezTo>
                  <a:pt x="2365" y="1169"/>
                  <a:pt x="2372" y="1172"/>
                  <a:pt x="2376" y="1178"/>
                </a:cubicBezTo>
                <a:cubicBezTo>
                  <a:pt x="2382" y="1167"/>
                  <a:pt x="2393" y="1179"/>
                  <a:pt x="2397" y="1169"/>
                </a:cubicBezTo>
                <a:cubicBezTo>
                  <a:pt x="2387" y="1167"/>
                  <a:pt x="2369" y="1157"/>
                  <a:pt x="2358" y="1166"/>
                </a:cubicBezTo>
                <a:close/>
                <a:moveTo>
                  <a:pt x="2226" y="1168"/>
                </a:moveTo>
                <a:cubicBezTo>
                  <a:pt x="2226" y="1181"/>
                  <a:pt x="2238" y="1182"/>
                  <a:pt x="2241" y="1171"/>
                </a:cubicBezTo>
                <a:cubicBezTo>
                  <a:pt x="2238" y="1168"/>
                  <a:pt x="2233" y="1167"/>
                  <a:pt x="2226" y="1168"/>
                </a:cubicBezTo>
                <a:close/>
                <a:moveTo>
                  <a:pt x="1500" y="1198"/>
                </a:moveTo>
                <a:cubicBezTo>
                  <a:pt x="1494" y="1208"/>
                  <a:pt x="1511" y="1210"/>
                  <a:pt x="1512" y="1204"/>
                </a:cubicBezTo>
                <a:cubicBezTo>
                  <a:pt x="1507" y="1202"/>
                  <a:pt x="1510" y="1194"/>
                  <a:pt x="1500" y="1198"/>
                </a:cubicBezTo>
                <a:close/>
                <a:moveTo>
                  <a:pt x="642" y="1232"/>
                </a:moveTo>
                <a:cubicBezTo>
                  <a:pt x="637" y="1232"/>
                  <a:pt x="641" y="1224"/>
                  <a:pt x="636" y="1223"/>
                </a:cubicBezTo>
                <a:cubicBezTo>
                  <a:pt x="632" y="1229"/>
                  <a:pt x="630" y="1216"/>
                  <a:pt x="621" y="1223"/>
                </a:cubicBezTo>
                <a:cubicBezTo>
                  <a:pt x="621" y="1239"/>
                  <a:pt x="612" y="1245"/>
                  <a:pt x="606" y="1254"/>
                </a:cubicBezTo>
                <a:cubicBezTo>
                  <a:pt x="605" y="1262"/>
                  <a:pt x="611" y="1264"/>
                  <a:pt x="615" y="1266"/>
                </a:cubicBezTo>
                <a:cubicBezTo>
                  <a:pt x="612" y="1251"/>
                  <a:pt x="635" y="1251"/>
                  <a:pt x="642" y="1232"/>
                </a:cubicBezTo>
                <a:close/>
                <a:moveTo>
                  <a:pt x="2291" y="1219"/>
                </a:moveTo>
                <a:cubicBezTo>
                  <a:pt x="2293" y="1231"/>
                  <a:pt x="2266" y="1220"/>
                  <a:pt x="2254" y="1223"/>
                </a:cubicBezTo>
                <a:cubicBezTo>
                  <a:pt x="2260" y="1216"/>
                  <a:pt x="2254" y="1209"/>
                  <a:pt x="2248" y="1207"/>
                </a:cubicBezTo>
                <a:cubicBezTo>
                  <a:pt x="2250" y="1217"/>
                  <a:pt x="2245" y="1219"/>
                  <a:pt x="2242" y="1223"/>
                </a:cubicBezTo>
                <a:cubicBezTo>
                  <a:pt x="2248" y="1223"/>
                  <a:pt x="2244" y="1233"/>
                  <a:pt x="2251" y="1232"/>
                </a:cubicBezTo>
                <a:cubicBezTo>
                  <a:pt x="2255" y="1231"/>
                  <a:pt x="2266" y="1229"/>
                  <a:pt x="2279" y="1228"/>
                </a:cubicBezTo>
                <a:cubicBezTo>
                  <a:pt x="2279" y="1234"/>
                  <a:pt x="2281" y="1239"/>
                  <a:pt x="2285" y="1241"/>
                </a:cubicBezTo>
                <a:cubicBezTo>
                  <a:pt x="2288" y="1237"/>
                  <a:pt x="2291" y="1234"/>
                  <a:pt x="2294" y="1231"/>
                </a:cubicBezTo>
                <a:cubicBezTo>
                  <a:pt x="2295" y="1234"/>
                  <a:pt x="2297" y="1235"/>
                  <a:pt x="2300" y="1234"/>
                </a:cubicBezTo>
                <a:cubicBezTo>
                  <a:pt x="2302" y="1226"/>
                  <a:pt x="2296" y="1210"/>
                  <a:pt x="2291" y="1219"/>
                </a:cubicBezTo>
                <a:close/>
                <a:moveTo>
                  <a:pt x="2202" y="1223"/>
                </a:moveTo>
                <a:cubicBezTo>
                  <a:pt x="2191" y="1226"/>
                  <a:pt x="2195" y="1208"/>
                  <a:pt x="2187" y="1217"/>
                </a:cubicBezTo>
                <a:cubicBezTo>
                  <a:pt x="2188" y="1231"/>
                  <a:pt x="2233" y="1229"/>
                  <a:pt x="2242" y="1229"/>
                </a:cubicBezTo>
                <a:cubicBezTo>
                  <a:pt x="2238" y="1207"/>
                  <a:pt x="2215" y="1215"/>
                  <a:pt x="2202" y="1223"/>
                </a:cubicBezTo>
                <a:close/>
                <a:moveTo>
                  <a:pt x="1715" y="1238"/>
                </a:moveTo>
                <a:cubicBezTo>
                  <a:pt x="1712" y="1243"/>
                  <a:pt x="1703" y="1242"/>
                  <a:pt x="1706" y="1253"/>
                </a:cubicBezTo>
                <a:cubicBezTo>
                  <a:pt x="1714" y="1253"/>
                  <a:pt x="1717" y="1248"/>
                  <a:pt x="1721" y="1244"/>
                </a:cubicBezTo>
                <a:cubicBezTo>
                  <a:pt x="1717" y="1244"/>
                  <a:pt x="1718" y="1239"/>
                  <a:pt x="1715" y="1238"/>
                </a:cubicBezTo>
                <a:close/>
                <a:moveTo>
                  <a:pt x="5" y="1279"/>
                </a:moveTo>
                <a:cubicBezTo>
                  <a:pt x="2" y="1290"/>
                  <a:pt x="1" y="1290"/>
                  <a:pt x="0" y="1298"/>
                </a:cubicBezTo>
                <a:cubicBezTo>
                  <a:pt x="8" y="1300"/>
                  <a:pt x="12" y="1282"/>
                  <a:pt x="5" y="1279"/>
                </a:cubicBezTo>
                <a:close/>
                <a:moveTo>
                  <a:pt x="2478" y="1251"/>
                </a:moveTo>
                <a:cubicBezTo>
                  <a:pt x="2480" y="1259"/>
                  <a:pt x="2461" y="1248"/>
                  <a:pt x="2463" y="1257"/>
                </a:cubicBezTo>
                <a:cubicBezTo>
                  <a:pt x="2467" y="1260"/>
                  <a:pt x="2474" y="1260"/>
                  <a:pt x="2478" y="1263"/>
                </a:cubicBezTo>
                <a:cubicBezTo>
                  <a:pt x="2475" y="1257"/>
                  <a:pt x="2487" y="1252"/>
                  <a:pt x="2478" y="1251"/>
                </a:cubicBezTo>
                <a:close/>
                <a:moveTo>
                  <a:pt x="1908" y="1263"/>
                </a:moveTo>
                <a:cubicBezTo>
                  <a:pt x="1909" y="1273"/>
                  <a:pt x="1899" y="1256"/>
                  <a:pt x="1899" y="1266"/>
                </a:cubicBezTo>
                <a:cubicBezTo>
                  <a:pt x="1905" y="1267"/>
                  <a:pt x="1901" y="1277"/>
                  <a:pt x="1908" y="1276"/>
                </a:cubicBezTo>
                <a:cubicBezTo>
                  <a:pt x="1909" y="1274"/>
                  <a:pt x="1916" y="1264"/>
                  <a:pt x="1908" y="1263"/>
                </a:cubicBezTo>
                <a:close/>
                <a:moveTo>
                  <a:pt x="2052" y="1280"/>
                </a:moveTo>
                <a:cubicBezTo>
                  <a:pt x="2054" y="1287"/>
                  <a:pt x="2058" y="1291"/>
                  <a:pt x="2065" y="1292"/>
                </a:cubicBezTo>
                <a:cubicBezTo>
                  <a:pt x="2063" y="1280"/>
                  <a:pt x="2076" y="1282"/>
                  <a:pt x="2080" y="1277"/>
                </a:cubicBezTo>
                <a:cubicBezTo>
                  <a:pt x="2066" y="1280"/>
                  <a:pt x="2063" y="1275"/>
                  <a:pt x="2052" y="1280"/>
                </a:cubicBezTo>
                <a:close/>
                <a:moveTo>
                  <a:pt x="2687" y="1282"/>
                </a:moveTo>
                <a:cubicBezTo>
                  <a:pt x="2687" y="1286"/>
                  <a:pt x="2688" y="1289"/>
                  <a:pt x="2690" y="1291"/>
                </a:cubicBezTo>
                <a:cubicBezTo>
                  <a:pt x="2686" y="1296"/>
                  <a:pt x="2680" y="1303"/>
                  <a:pt x="2693" y="1303"/>
                </a:cubicBezTo>
                <a:cubicBezTo>
                  <a:pt x="2693" y="1290"/>
                  <a:pt x="2698" y="1286"/>
                  <a:pt x="2687" y="1282"/>
                </a:cubicBezTo>
                <a:close/>
                <a:moveTo>
                  <a:pt x="2724" y="1291"/>
                </a:moveTo>
                <a:cubicBezTo>
                  <a:pt x="2718" y="1299"/>
                  <a:pt x="2713" y="1291"/>
                  <a:pt x="2708" y="1297"/>
                </a:cubicBezTo>
                <a:cubicBezTo>
                  <a:pt x="2713" y="1297"/>
                  <a:pt x="2711" y="1304"/>
                  <a:pt x="2712" y="1309"/>
                </a:cubicBezTo>
                <a:cubicBezTo>
                  <a:pt x="2723" y="1300"/>
                  <a:pt x="2731" y="1301"/>
                  <a:pt x="2739" y="1293"/>
                </a:cubicBezTo>
                <a:cubicBezTo>
                  <a:pt x="2735" y="1286"/>
                  <a:pt x="2701" y="1280"/>
                  <a:pt x="2724" y="1291"/>
                </a:cubicBezTo>
                <a:close/>
                <a:moveTo>
                  <a:pt x="2745" y="1315"/>
                </a:moveTo>
                <a:cubicBezTo>
                  <a:pt x="2744" y="1326"/>
                  <a:pt x="2748" y="1331"/>
                  <a:pt x="2755" y="1333"/>
                </a:cubicBezTo>
                <a:cubicBezTo>
                  <a:pt x="2755" y="1328"/>
                  <a:pt x="2755" y="1324"/>
                  <a:pt x="2758" y="1321"/>
                </a:cubicBezTo>
                <a:cubicBezTo>
                  <a:pt x="2749" y="1323"/>
                  <a:pt x="2752" y="1315"/>
                  <a:pt x="2745" y="1315"/>
                </a:cubicBezTo>
                <a:close/>
                <a:moveTo>
                  <a:pt x="2663" y="1334"/>
                </a:moveTo>
                <a:cubicBezTo>
                  <a:pt x="2663" y="1337"/>
                  <a:pt x="2685" y="1335"/>
                  <a:pt x="2684" y="1328"/>
                </a:cubicBezTo>
                <a:cubicBezTo>
                  <a:pt x="2677" y="1330"/>
                  <a:pt x="2660" y="1323"/>
                  <a:pt x="2663" y="1334"/>
                </a:cubicBezTo>
                <a:close/>
                <a:moveTo>
                  <a:pt x="2697" y="1328"/>
                </a:moveTo>
                <a:cubicBezTo>
                  <a:pt x="2695" y="1343"/>
                  <a:pt x="2713" y="1337"/>
                  <a:pt x="2721" y="1343"/>
                </a:cubicBezTo>
                <a:cubicBezTo>
                  <a:pt x="2719" y="1332"/>
                  <a:pt x="2701" y="1337"/>
                  <a:pt x="2697" y="1328"/>
                </a:cubicBezTo>
                <a:close/>
                <a:moveTo>
                  <a:pt x="2780" y="1400"/>
                </a:moveTo>
                <a:cubicBezTo>
                  <a:pt x="2787" y="1403"/>
                  <a:pt x="2794" y="1405"/>
                  <a:pt x="2799" y="1409"/>
                </a:cubicBezTo>
                <a:cubicBezTo>
                  <a:pt x="2800" y="1400"/>
                  <a:pt x="2784" y="1393"/>
                  <a:pt x="2780" y="1400"/>
                </a:cubicBezTo>
                <a:close/>
                <a:moveTo>
                  <a:pt x="2900" y="1436"/>
                </a:moveTo>
                <a:cubicBezTo>
                  <a:pt x="2900" y="1441"/>
                  <a:pt x="2901" y="1445"/>
                  <a:pt x="2903" y="1448"/>
                </a:cubicBezTo>
                <a:cubicBezTo>
                  <a:pt x="2911" y="1441"/>
                  <a:pt x="2917" y="1442"/>
                  <a:pt x="2922" y="1454"/>
                </a:cubicBezTo>
                <a:cubicBezTo>
                  <a:pt x="2930" y="1454"/>
                  <a:pt x="2929" y="1445"/>
                  <a:pt x="2934" y="1441"/>
                </a:cubicBezTo>
                <a:cubicBezTo>
                  <a:pt x="2921" y="1441"/>
                  <a:pt x="2914" y="1434"/>
                  <a:pt x="2900" y="1436"/>
                </a:cubicBezTo>
                <a:close/>
                <a:moveTo>
                  <a:pt x="3005" y="1468"/>
                </a:moveTo>
                <a:cubicBezTo>
                  <a:pt x="3014" y="1478"/>
                  <a:pt x="3038" y="1485"/>
                  <a:pt x="3041" y="1477"/>
                </a:cubicBezTo>
                <a:cubicBezTo>
                  <a:pt x="3034" y="1471"/>
                  <a:pt x="3013" y="1463"/>
                  <a:pt x="3005" y="1468"/>
                </a:cubicBezTo>
                <a:close/>
                <a:moveTo>
                  <a:pt x="3611" y="1473"/>
                </a:moveTo>
                <a:cubicBezTo>
                  <a:pt x="3611" y="1481"/>
                  <a:pt x="3618" y="1481"/>
                  <a:pt x="3624" y="1482"/>
                </a:cubicBezTo>
                <a:cubicBezTo>
                  <a:pt x="3626" y="1471"/>
                  <a:pt x="3617" y="1467"/>
                  <a:pt x="3611" y="1473"/>
                </a:cubicBezTo>
                <a:close/>
                <a:moveTo>
                  <a:pt x="3467" y="1671"/>
                </a:moveTo>
                <a:cubicBezTo>
                  <a:pt x="3477" y="1666"/>
                  <a:pt x="3484" y="1666"/>
                  <a:pt x="3491" y="1665"/>
                </a:cubicBezTo>
                <a:cubicBezTo>
                  <a:pt x="3481" y="1661"/>
                  <a:pt x="3472" y="1657"/>
                  <a:pt x="3463" y="1653"/>
                </a:cubicBezTo>
                <a:cubicBezTo>
                  <a:pt x="3465" y="1665"/>
                  <a:pt x="3478" y="1661"/>
                  <a:pt x="3467" y="1671"/>
                </a:cubicBezTo>
                <a:close/>
                <a:moveTo>
                  <a:pt x="3592" y="1673"/>
                </a:moveTo>
                <a:cubicBezTo>
                  <a:pt x="3595" y="1686"/>
                  <a:pt x="3606" y="1679"/>
                  <a:pt x="3617" y="1688"/>
                </a:cubicBezTo>
                <a:cubicBezTo>
                  <a:pt x="3618" y="1674"/>
                  <a:pt x="3600" y="1678"/>
                  <a:pt x="3592" y="1673"/>
                </a:cubicBezTo>
                <a:close/>
                <a:moveTo>
                  <a:pt x="2740" y="1122"/>
                </a:moveTo>
                <a:cubicBezTo>
                  <a:pt x="2740" y="1123"/>
                  <a:pt x="2740" y="1124"/>
                  <a:pt x="2740" y="1125"/>
                </a:cubicBezTo>
                <a:cubicBezTo>
                  <a:pt x="2740" y="1124"/>
                  <a:pt x="2740" y="1123"/>
                  <a:pt x="2740" y="1122"/>
                </a:cubicBezTo>
                <a:close/>
                <a:moveTo>
                  <a:pt x="637" y="1330"/>
                </a:moveTo>
                <a:cubicBezTo>
                  <a:pt x="641" y="1327"/>
                  <a:pt x="643" y="1324"/>
                  <a:pt x="644" y="1320"/>
                </a:cubicBezTo>
                <a:cubicBezTo>
                  <a:pt x="641" y="1322"/>
                  <a:pt x="639" y="1325"/>
                  <a:pt x="637" y="1330"/>
                </a:cubicBezTo>
                <a:close/>
                <a:moveTo>
                  <a:pt x="2697" y="302"/>
                </a:moveTo>
                <a:cubicBezTo>
                  <a:pt x="2696" y="302"/>
                  <a:pt x="2695" y="301"/>
                  <a:pt x="2694" y="301"/>
                </a:cubicBezTo>
                <a:cubicBezTo>
                  <a:pt x="2695" y="302"/>
                  <a:pt x="2696" y="302"/>
                  <a:pt x="2697" y="302"/>
                </a:cubicBezTo>
                <a:close/>
                <a:moveTo>
                  <a:pt x="3687" y="1399"/>
                </a:moveTo>
                <a:cubicBezTo>
                  <a:pt x="3677" y="1381"/>
                  <a:pt x="3651" y="1378"/>
                  <a:pt x="3638" y="1363"/>
                </a:cubicBezTo>
                <a:cubicBezTo>
                  <a:pt x="3628" y="1361"/>
                  <a:pt x="3627" y="1366"/>
                  <a:pt x="3619" y="1366"/>
                </a:cubicBezTo>
                <a:cubicBezTo>
                  <a:pt x="3607" y="1353"/>
                  <a:pt x="3571" y="1325"/>
                  <a:pt x="3564" y="1345"/>
                </a:cubicBezTo>
                <a:cubicBezTo>
                  <a:pt x="3547" y="1325"/>
                  <a:pt x="3520" y="1304"/>
                  <a:pt x="3499" y="1306"/>
                </a:cubicBezTo>
                <a:cubicBezTo>
                  <a:pt x="3515" y="1317"/>
                  <a:pt x="3490" y="1305"/>
                  <a:pt x="3487" y="1312"/>
                </a:cubicBezTo>
                <a:cubicBezTo>
                  <a:pt x="3494" y="1312"/>
                  <a:pt x="3497" y="1315"/>
                  <a:pt x="3496" y="1321"/>
                </a:cubicBezTo>
                <a:cubicBezTo>
                  <a:pt x="3487" y="1320"/>
                  <a:pt x="3484" y="1326"/>
                  <a:pt x="3478" y="1328"/>
                </a:cubicBezTo>
                <a:cubicBezTo>
                  <a:pt x="3475" y="1310"/>
                  <a:pt x="3454" y="1311"/>
                  <a:pt x="3453" y="1291"/>
                </a:cubicBezTo>
                <a:cubicBezTo>
                  <a:pt x="3441" y="1291"/>
                  <a:pt x="3435" y="1293"/>
                  <a:pt x="3441" y="1282"/>
                </a:cubicBezTo>
                <a:cubicBezTo>
                  <a:pt x="3429" y="1298"/>
                  <a:pt x="3404" y="1265"/>
                  <a:pt x="3395" y="1289"/>
                </a:cubicBezTo>
                <a:cubicBezTo>
                  <a:pt x="3381" y="1270"/>
                  <a:pt x="3360" y="1242"/>
                  <a:pt x="3333" y="1247"/>
                </a:cubicBezTo>
                <a:cubicBezTo>
                  <a:pt x="3318" y="1221"/>
                  <a:pt x="3285" y="1213"/>
                  <a:pt x="3268" y="1189"/>
                </a:cubicBezTo>
                <a:cubicBezTo>
                  <a:pt x="3261" y="1192"/>
                  <a:pt x="3250" y="1191"/>
                  <a:pt x="3244" y="1196"/>
                </a:cubicBezTo>
                <a:cubicBezTo>
                  <a:pt x="3245" y="1178"/>
                  <a:pt x="3209" y="1201"/>
                  <a:pt x="3213" y="1175"/>
                </a:cubicBezTo>
                <a:cubicBezTo>
                  <a:pt x="3197" y="1177"/>
                  <a:pt x="3190" y="1169"/>
                  <a:pt x="3191" y="1163"/>
                </a:cubicBezTo>
                <a:cubicBezTo>
                  <a:pt x="3187" y="1176"/>
                  <a:pt x="3174" y="1162"/>
                  <a:pt x="3160" y="1166"/>
                </a:cubicBezTo>
                <a:cubicBezTo>
                  <a:pt x="3161" y="1170"/>
                  <a:pt x="3159" y="1173"/>
                  <a:pt x="3157" y="1175"/>
                </a:cubicBezTo>
                <a:cubicBezTo>
                  <a:pt x="3167" y="1178"/>
                  <a:pt x="3184" y="1174"/>
                  <a:pt x="3182" y="1196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87"/>
                  <a:pt x="3123" y="1180"/>
                  <a:pt x="3142" y="1160"/>
                </a:cubicBezTo>
                <a:cubicBezTo>
                  <a:pt x="3132" y="1162"/>
                  <a:pt x="3130" y="1153"/>
                  <a:pt x="3124" y="1160"/>
                </a:cubicBezTo>
                <a:cubicBezTo>
                  <a:pt x="3117" y="1155"/>
                  <a:pt x="3117" y="1143"/>
                  <a:pt x="3108" y="1139"/>
                </a:cubicBezTo>
                <a:cubicBezTo>
                  <a:pt x="3102" y="1145"/>
                  <a:pt x="3085" y="1135"/>
                  <a:pt x="3071" y="1139"/>
                </a:cubicBezTo>
                <a:cubicBezTo>
                  <a:pt x="3062" y="1145"/>
                  <a:pt x="3080" y="1149"/>
                  <a:pt x="3071" y="1152"/>
                </a:cubicBezTo>
                <a:cubicBezTo>
                  <a:pt x="3058" y="1152"/>
                  <a:pt x="3050" y="1144"/>
                  <a:pt x="3041" y="1134"/>
                </a:cubicBezTo>
                <a:cubicBezTo>
                  <a:pt x="3047" y="1138"/>
                  <a:pt x="3050" y="1132"/>
                  <a:pt x="3059" y="1136"/>
                </a:cubicBezTo>
                <a:cubicBezTo>
                  <a:pt x="3059" y="1128"/>
                  <a:pt x="3047" y="1129"/>
                  <a:pt x="3056" y="1121"/>
                </a:cubicBezTo>
                <a:cubicBezTo>
                  <a:pt x="3046" y="1118"/>
                  <a:pt x="3054" y="1131"/>
                  <a:pt x="3044" y="1127"/>
                </a:cubicBezTo>
                <a:cubicBezTo>
                  <a:pt x="3045" y="1120"/>
                  <a:pt x="3046" y="1112"/>
                  <a:pt x="3056" y="1112"/>
                </a:cubicBezTo>
                <a:cubicBezTo>
                  <a:pt x="3058" y="1102"/>
                  <a:pt x="3043" y="1108"/>
                  <a:pt x="3046" y="1097"/>
                </a:cubicBezTo>
                <a:cubicBezTo>
                  <a:pt x="3064" y="1101"/>
                  <a:pt x="3064" y="1122"/>
                  <a:pt x="3083" y="1124"/>
                </a:cubicBezTo>
                <a:cubicBezTo>
                  <a:pt x="3085" y="1114"/>
                  <a:pt x="3085" y="1118"/>
                  <a:pt x="3083" y="1109"/>
                </a:cubicBezTo>
                <a:cubicBezTo>
                  <a:pt x="3092" y="1106"/>
                  <a:pt x="3096" y="1099"/>
                  <a:pt x="3111" y="1102"/>
                </a:cubicBezTo>
                <a:cubicBezTo>
                  <a:pt x="3111" y="1106"/>
                  <a:pt x="3109" y="1109"/>
                  <a:pt x="3108" y="1111"/>
                </a:cubicBezTo>
                <a:cubicBezTo>
                  <a:pt x="3130" y="1100"/>
                  <a:pt x="3139" y="1109"/>
                  <a:pt x="3154" y="1111"/>
                </a:cubicBezTo>
                <a:cubicBezTo>
                  <a:pt x="3156" y="1116"/>
                  <a:pt x="3160" y="1135"/>
                  <a:pt x="3166" y="1126"/>
                </a:cubicBezTo>
                <a:cubicBezTo>
                  <a:pt x="3161" y="1127"/>
                  <a:pt x="3161" y="1109"/>
                  <a:pt x="3166" y="1111"/>
                </a:cubicBezTo>
                <a:cubicBezTo>
                  <a:pt x="3169" y="1119"/>
                  <a:pt x="3188" y="1120"/>
                  <a:pt x="3200" y="1113"/>
                </a:cubicBezTo>
                <a:cubicBezTo>
                  <a:pt x="3206" y="1120"/>
                  <a:pt x="3198" y="1119"/>
                  <a:pt x="3197" y="1126"/>
                </a:cubicBezTo>
                <a:cubicBezTo>
                  <a:pt x="3202" y="1128"/>
                  <a:pt x="3206" y="1133"/>
                  <a:pt x="3212" y="1135"/>
                </a:cubicBezTo>
                <a:cubicBezTo>
                  <a:pt x="3213" y="1129"/>
                  <a:pt x="3208" y="1127"/>
                  <a:pt x="3212" y="1126"/>
                </a:cubicBezTo>
                <a:cubicBezTo>
                  <a:pt x="3227" y="1136"/>
                  <a:pt x="3251" y="1145"/>
                  <a:pt x="3268" y="1162"/>
                </a:cubicBezTo>
                <a:cubicBezTo>
                  <a:pt x="3268" y="1153"/>
                  <a:pt x="3261" y="1152"/>
                  <a:pt x="3261" y="1143"/>
                </a:cubicBezTo>
                <a:cubicBezTo>
                  <a:pt x="3273" y="1145"/>
                  <a:pt x="3276" y="1137"/>
                  <a:pt x="3283" y="1134"/>
                </a:cubicBezTo>
                <a:cubicBezTo>
                  <a:pt x="3280" y="1154"/>
                  <a:pt x="3289" y="1138"/>
                  <a:pt x="3292" y="1143"/>
                </a:cubicBezTo>
                <a:cubicBezTo>
                  <a:pt x="3295" y="1149"/>
                  <a:pt x="3283" y="1153"/>
                  <a:pt x="3292" y="1155"/>
                </a:cubicBezTo>
                <a:cubicBezTo>
                  <a:pt x="3295" y="1152"/>
                  <a:pt x="3293" y="1144"/>
                  <a:pt x="3301" y="1146"/>
                </a:cubicBezTo>
                <a:cubicBezTo>
                  <a:pt x="3305" y="1150"/>
                  <a:pt x="3305" y="1154"/>
                  <a:pt x="3301" y="1158"/>
                </a:cubicBezTo>
                <a:cubicBezTo>
                  <a:pt x="3330" y="1158"/>
                  <a:pt x="3333" y="1136"/>
                  <a:pt x="3347" y="1142"/>
                </a:cubicBezTo>
                <a:cubicBezTo>
                  <a:pt x="3350" y="1133"/>
                  <a:pt x="3334" y="1127"/>
                  <a:pt x="3341" y="1124"/>
                </a:cubicBezTo>
                <a:cubicBezTo>
                  <a:pt x="3348" y="1130"/>
                  <a:pt x="3354" y="1136"/>
                  <a:pt x="3353" y="1142"/>
                </a:cubicBezTo>
                <a:cubicBezTo>
                  <a:pt x="3362" y="1139"/>
                  <a:pt x="3383" y="1149"/>
                  <a:pt x="3381" y="1166"/>
                </a:cubicBezTo>
                <a:cubicBezTo>
                  <a:pt x="3392" y="1161"/>
                  <a:pt x="3392" y="1165"/>
                  <a:pt x="3396" y="1172"/>
                </a:cubicBezTo>
                <a:cubicBezTo>
                  <a:pt x="3401" y="1168"/>
                  <a:pt x="3399" y="1156"/>
                  <a:pt x="3409" y="1157"/>
                </a:cubicBezTo>
                <a:cubicBezTo>
                  <a:pt x="3409" y="1160"/>
                  <a:pt x="3411" y="1161"/>
                  <a:pt x="3412" y="1163"/>
                </a:cubicBezTo>
                <a:cubicBezTo>
                  <a:pt x="3408" y="1162"/>
                  <a:pt x="3405" y="1158"/>
                  <a:pt x="3406" y="1166"/>
                </a:cubicBezTo>
                <a:cubicBezTo>
                  <a:pt x="3412" y="1169"/>
                  <a:pt x="3421" y="1168"/>
                  <a:pt x="3430" y="1163"/>
                </a:cubicBezTo>
                <a:cubicBezTo>
                  <a:pt x="3424" y="1170"/>
                  <a:pt x="3433" y="1181"/>
                  <a:pt x="3436" y="1175"/>
                </a:cubicBezTo>
                <a:cubicBezTo>
                  <a:pt x="3426" y="1166"/>
                  <a:pt x="3445" y="1172"/>
                  <a:pt x="3449" y="1175"/>
                </a:cubicBezTo>
                <a:cubicBezTo>
                  <a:pt x="3449" y="1169"/>
                  <a:pt x="3444" y="1169"/>
                  <a:pt x="3442" y="1166"/>
                </a:cubicBezTo>
                <a:cubicBezTo>
                  <a:pt x="3453" y="1161"/>
                  <a:pt x="3451" y="1157"/>
                  <a:pt x="3464" y="1150"/>
                </a:cubicBezTo>
                <a:cubicBezTo>
                  <a:pt x="3465" y="1156"/>
                  <a:pt x="3465" y="1163"/>
                  <a:pt x="3470" y="1165"/>
                </a:cubicBezTo>
                <a:cubicBezTo>
                  <a:pt x="3473" y="1161"/>
                  <a:pt x="3504" y="1163"/>
                  <a:pt x="3495" y="1180"/>
                </a:cubicBezTo>
                <a:cubicBezTo>
                  <a:pt x="3506" y="1181"/>
                  <a:pt x="3509" y="1173"/>
                  <a:pt x="3516" y="1168"/>
                </a:cubicBezTo>
                <a:cubicBezTo>
                  <a:pt x="3524" y="1179"/>
                  <a:pt x="3515" y="1176"/>
                  <a:pt x="3522" y="1192"/>
                </a:cubicBezTo>
                <a:cubicBezTo>
                  <a:pt x="3531" y="1178"/>
                  <a:pt x="3555" y="1198"/>
                  <a:pt x="3556" y="1186"/>
                </a:cubicBezTo>
                <a:cubicBezTo>
                  <a:pt x="3557" y="1193"/>
                  <a:pt x="3566" y="1187"/>
                  <a:pt x="3568" y="1186"/>
                </a:cubicBezTo>
                <a:cubicBezTo>
                  <a:pt x="3569" y="1189"/>
                  <a:pt x="3568" y="1194"/>
                  <a:pt x="3571" y="1195"/>
                </a:cubicBezTo>
                <a:cubicBezTo>
                  <a:pt x="3571" y="1188"/>
                  <a:pt x="3574" y="1185"/>
                  <a:pt x="3580" y="1186"/>
                </a:cubicBezTo>
                <a:cubicBezTo>
                  <a:pt x="3580" y="1195"/>
                  <a:pt x="3593" y="1191"/>
                  <a:pt x="3596" y="1198"/>
                </a:cubicBezTo>
                <a:cubicBezTo>
                  <a:pt x="3601" y="1188"/>
                  <a:pt x="3584" y="1185"/>
                  <a:pt x="3593" y="1182"/>
                </a:cubicBezTo>
                <a:cubicBezTo>
                  <a:pt x="3615" y="1178"/>
                  <a:pt x="3606" y="1216"/>
                  <a:pt x="3615" y="1216"/>
                </a:cubicBezTo>
                <a:cubicBezTo>
                  <a:pt x="3618" y="1208"/>
                  <a:pt x="3618" y="1203"/>
                  <a:pt x="3620" y="1194"/>
                </a:cubicBezTo>
                <a:cubicBezTo>
                  <a:pt x="3627" y="1194"/>
                  <a:pt x="3627" y="1194"/>
                  <a:pt x="3627" y="1194"/>
                </a:cubicBezTo>
                <a:cubicBezTo>
                  <a:pt x="3626" y="1202"/>
                  <a:pt x="3621" y="1204"/>
                  <a:pt x="3630" y="1206"/>
                </a:cubicBezTo>
                <a:cubicBezTo>
                  <a:pt x="3642" y="1205"/>
                  <a:pt x="3652" y="1201"/>
                  <a:pt x="3667" y="1206"/>
                </a:cubicBezTo>
                <a:cubicBezTo>
                  <a:pt x="3665" y="1206"/>
                  <a:pt x="3663" y="1209"/>
                  <a:pt x="3667" y="1209"/>
                </a:cubicBezTo>
                <a:cubicBezTo>
                  <a:pt x="3674" y="1205"/>
                  <a:pt x="3661" y="1200"/>
                  <a:pt x="3669" y="1197"/>
                </a:cubicBezTo>
                <a:cubicBezTo>
                  <a:pt x="3673" y="1199"/>
                  <a:pt x="3678" y="1201"/>
                  <a:pt x="3685" y="1200"/>
                </a:cubicBezTo>
                <a:cubicBezTo>
                  <a:pt x="3690" y="1182"/>
                  <a:pt x="3705" y="1184"/>
                  <a:pt x="3715" y="1184"/>
                </a:cubicBezTo>
                <a:cubicBezTo>
                  <a:pt x="3715" y="1179"/>
                  <a:pt x="3716" y="1174"/>
                  <a:pt x="3718" y="1172"/>
                </a:cubicBezTo>
                <a:cubicBezTo>
                  <a:pt x="3711" y="1163"/>
                  <a:pt x="3700" y="1173"/>
                  <a:pt x="3697" y="1163"/>
                </a:cubicBezTo>
                <a:cubicBezTo>
                  <a:pt x="3697" y="1159"/>
                  <a:pt x="3702" y="1160"/>
                  <a:pt x="3703" y="1157"/>
                </a:cubicBezTo>
                <a:cubicBezTo>
                  <a:pt x="3695" y="1149"/>
                  <a:pt x="3697" y="1161"/>
                  <a:pt x="3687" y="1160"/>
                </a:cubicBezTo>
                <a:cubicBezTo>
                  <a:pt x="3684" y="1152"/>
                  <a:pt x="3693" y="1142"/>
                  <a:pt x="3687" y="1141"/>
                </a:cubicBezTo>
                <a:cubicBezTo>
                  <a:pt x="3678" y="1153"/>
                  <a:pt x="3666" y="1145"/>
                  <a:pt x="3654" y="1151"/>
                </a:cubicBezTo>
                <a:cubicBezTo>
                  <a:pt x="3655" y="1134"/>
                  <a:pt x="3630" y="1128"/>
                  <a:pt x="3635" y="1118"/>
                </a:cubicBezTo>
                <a:cubicBezTo>
                  <a:pt x="3641" y="1117"/>
                  <a:pt x="3647" y="1134"/>
                  <a:pt x="3650" y="1127"/>
                </a:cubicBezTo>
                <a:cubicBezTo>
                  <a:pt x="3639" y="1114"/>
                  <a:pt x="3623" y="1101"/>
                  <a:pt x="3631" y="1084"/>
                </a:cubicBezTo>
                <a:cubicBezTo>
                  <a:pt x="3634" y="1093"/>
                  <a:pt x="3650" y="1088"/>
                  <a:pt x="3653" y="1096"/>
                </a:cubicBezTo>
                <a:cubicBezTo>
                  <a:pt x="3653" y="1099"/>
                  <a:pt x="3648" y="1103"/>
                  <a:pt x="3653" y="1105"/>
                </a:cubicBezTo>
                <a:cubicBezTo>
                  <a:pt x="3662" y="1094"/>
                  <a:pt x="3670" y="1133"/>
                  <a:pt x="3678" y="1114"/>
                </a:cubicBezTo>
                <a:cubicBezTo>
                  <a:pt x="3671" y="1107"/>
                  <a:pt x="3662" y="1103"/>
                  <a:pt x="3659" y="1093"/>
                </a:cubicBezTo>
                <a:cubicBezTo>
                  <a:pt x="3663" y="1093"/>
                  <a:pt x="3662" y="1087"/>
                  <a:pt x="3665" y="1087"/>
                </a:cubicBezTo>
                <a:cubicBezTo>
                  <a:pt x="3670" y="1091"/>
                  <a:pt x="3680" y="1099"/>
                  <a:pt x="3687" y="1092"/>
                </a:cubicBezTo>
                <a:cubicBezTo>
                  <a:pt x="3688" y="1105"/>
                  <a:pt x="3700" y="1106"/>
                  <a:pt x="3699" y="1098"/>
                </a:cubicBezTo>
                <a:cubicBezTo>
                  <a:pt x="3713" y="1108"/>
                  <a:pt x="3723" y="1107"/>
                  <a:pt x="3727" y="1123"/>
                </a:cubicBezTo>
                <a:cubicBezTo>
                  <a:pt x="3738" y="1112"/>
                  <a:pt x="3739" y="1137"/>
                  <a:pt x="3748" y="1125"/>
                </a:cubicBezTo>
                <a:cubicBezTo>
                  <a:pt x="3739" y="1119"/>
                  <a:pt x="3752" y="1109"/>
                  <a:pt x="3748" y="1098"/>
                </a:cubicBezTo>
                <a:cubicBezTo>
                  <a:pt x="3738" y="1093"/>
                  <a:pt x="3731" y="1085"/>
                  <a:pt x="3726" y="1074"/>
                </a:cubicBezTo>
                <a:cubicBezTo>
                  <a:pt x="3733" y="1080"/>
                  <a:pt x="3732" y="1072"/>
                  <a:pt x="3738" y="1070"/>
                </a:cubicBezTo>
                <a:cubicBezTo>
                  <a:pt x="3738" y="1051"/>
                  <a:pt x="3722" y="1054"/>
                  <a:pt x="3729" y="1034"/>
                </a:cubicBezTo>
                <a:cubicBezTo>
                  <a:pt x="3715" y="1029"/>
                  <a:pt x="3705" y="1021"/>
                  <a:pt x="3698" y="1010"/>
                </a:cubicBezTo>
                <a:cubicBezTo>
                  <a:pt x="3708" y="1007"/>
                  <a:pt x="3707" y="1014"/>
                  <a:pt x="3713" y="1015"/>
                </a:cubicBezTo>
                <a:cubicBezTo>
                  <a:pt x="3716" y="998"/>
                  <a:pt x="3720" y="1007"/>
                  <a:pt x="3729" y="1012"/>
                </a:cubicBezTo>
                <a:cubicBezTo>
                  <a:pt x="3730" y="991"/>
                  <a:pt x="3717" y="984"/>
                  <a:pt x="3713" y="970"/>
                </a:cubicBezTo>
                <a:cubicBezTo>
                  <a:pt x="3719" y="978"/>
                  <a:pt x="3723" y="970"/>
                  <a:pt x="3728" y="975"/>
                </a:cubicBezTo>
                <a:cubicBezTo>
                  <a:pt x="3723" y="990"/>
                  <a:pt x="3740" y="998"/>
                  <a:pt x="3753" y="1003"/>
                </a:cubicBezTo>
                <a:cubicBezTo>
                  <a:pt x="3741" y="988"/>
                  <a:pt x="3723" y="977"/>
                  <a:pt x="3740" y="957"/>
                </a:cubicBezTo>
                <a:cubicBezTo>
                  <a:pt x="3731" y="957"/>
                  <a:pt x="3722" y="955"/>
                  <a:pt x="3722" y="945"/>
                </a:cubicBezTo>
                <a:cubicBezTo>
                  <a:pt x="3728" y="938"/>
                  <a:pt x="3732" y="947"/>
                  <a:pt x="3743" y="945"/>
                </a:cubicBezTo>
                <a:cubicBezTo>
                  <a:pt x="3731" y="922"/>
                  <a:pt x="3698" y="913"/>
                  <a:pt x="3703" y="884"/>
                </a:cubicBezTo>
                <a:cubicBezTo>
                  <a:pt x="3689" y="888"/>
                  <a:pt x="3674" y="865"/>
                  <a:pt x="3653" y="875"/>
                </a:cubicBezTo>
                <a:cubicBezTo>
                  <a:pt x="3603" y="864"/>
                  <a:pt x="3555" y="841"/>
                  <a:pt x="3512" y="840"/>
                </a:cubicBezTo>
                <a:cubicBezTo>
                  <a:pt x="3511" y="829"/>
                  <a:pt x="3508" y="828"/>
                  <a:pt x="3503" y="816"/>
                </a:cubicBezTo>
                <a:cubicBezTo>
                  <a:pt x="3520" y="817"/>
                  <a:pt x="3513" y="804"/>
                  <a:pt x="3509" y="797"/>
                </a:cubicBezTo>
                <a:cubicBezTo>
                  <a:pt x="3519" y="805"/>
                  <a:pt x="3506" y="788"/>
                  <a:pt x="3521" y="788"/>
                </a:cubicBezTo>
                <a:cubicBezTo>
                  <a:pt x="3515" y="802"/>
                  <a:pt x="3535" y="793"/>
                  <a:pt x="3545" y="800"/>
                </a:cubicBezTo>
                <a:cubicBezTo>
                  <a:pt x="3546" y="797"/>
                  <a:pt x="3545" y="794"/>
                  <a:pt x="3548" y="794"/>
                </a:cubicBezTo>
                <a:cubicBezTo>
                  <a:pt x="3545" y="784"/>
                  <a:pt x="3540" y="776"/>
                  <a:pt x="3536" y="775"/>
                </a:cubicBezTo>
                <a:cubicBezTo>
                  <a:pt x="3533" y="766"/>
                  <a:pt x="3548" y="743"/>
                  <a:pt x="3532" y="733"/>
                </a:cubicBezTo>
                <a:cubicBezTo>
                  <a:pt x="3535" y="729"/>
                  <a:pt x="3544" y="732"/>
                  <a:pt x="3541" y="723"/>
                </a:cubicBezTo>
                <a:cubicBezTo>
                  <a:pt x="3533" y="714"/>
                  <a:pt x="3523" y="730"/>
                  <a:pt x="3511" y="718"/>
                </a:cubicBezTo>
                <a:cubicBezTo>
                  <a:pt x="3510" y="721"/>
                  <a:pt x="3511" y="726"/>
                  <a:pt x="3508" y="727"/>
                </a:cubicBezTo>
                <a:cubicBezTo>
                  <a:pt x="3509" y="722"/>
                  <a:pt x="3504" y="711"/>
                  <a:pt x="3511" y="711"/>
                </a:cubicBezTo>
                <a:cubicBezTo>
                  <a:pt x="3532" y="711"/>
                  <a:pt x="3532" y="711"/>
                  <a:pt x="3532" y="711"/>
                </a:cubicBezTo>
                <a:cubicBezTo>
                  <a:pt x="3539" y="698"/>
                  <a:pt x="3526" y="683"/>
                  <a:pt x="3519" y="684"/>
                </a:cubicBezTo>
                <a:cubicBezTo>
                  <a:pt x="3520" y="681"/>
                  <a:pt x="3522" y="680"/>
                  <a:pt x="3526" y="681"/>
                </a:cubicBezTo>
                <a:cubicBezTo>
                  <a:pt x="3512" y="659"/>
                  <a:pt x="3498" y="637"/>
                  <a:pt x="3485" y="614"/>
                </a:cubicBezTo>
                <a:cubicBezTo>
                  <a:pt x="3457" y="616"/>
                  <a:pt x="3443" y="602"/>
                  <a:pt x="3436" y="584"/>
                </a:cubicBezTo>
                <a:cubicBezTo>
                  <a:pt x="3426" y="590"/>
                  <a:pt x="3414" y="580"/>
                  <a:pt x="3405" y="590"/>
                </a:cubicBezTo>
                <a:cubicBezTo>
                  <a:pt x="3405" y="587"/>
                  <a:pt x="3402" y="586"/>
                  <a:pt x="3402" y="584"/>
                </a:cubicBezTo>
                <a:cubicBezTo>
                  <a:pt x="3402" y="579"/>
                  <a:pt x="3410" y="581"/>
                  <a:pt x="3408" y="575"/>
                </a:cubicBezTo>
                <a:cubicBezTo>
                  <a:pt x="3385" y="540"/>
                  <a:pt x="3333" y="554"/>
                  <a:pt x="3294" y="539"/>
                </a:cubicBezTo>
                <a:cubicBezTo>
                  <a:pt x="3295" y="533"/>
                  <a:pt x="3291" y="533"/>
                  <a:pt x="3291" y="527"/>
                </a:cubicBezTo>
                <a:cubicBezTo>
                  <a:pt x="3295" y="527"/>
                  <a:pt x="3295" y="531"/>
                  <a:pt x="3300" y="530"/>
                </a:cubicBezTo>
                <a:cubicBezTo>
                  <a:pt x="3300" y="518"/>
                  <a:pt x="3300" y="518"/>
                  <a:pt x="3300" y="518"/>
                </a:cubicBezTo>
                <a:cubicBezTo>
                  <a:pt x="3253" y="511"/>
                  <a:pt x="3206" y="476"/>
                  <a:pt x="3162" y="483"/>
                </a:cubicBezTo>
                <a:cubicBezTo>
                  <a:pt x="3164" y="483"/>
                  <a:pt x="3165" y="485"/>
                  <a:pt x="3165" y="489"/>
                </a:cubicBezTo>
                <a:cubicBezTo>
                  <a:pt x="3153" y="486"/>
                  <a:pt x="3150" y="493"/>
                  <a:pt x="3140" y="492"/>
                </a:cubicBezTo>
                <a:cubicBezTo>
                  <a:pt x="3140" y="472"/>
                  <a:pt x="3122" y="470"/>
                  <a:pt x="3112" y="459"/>
                </a:cubicBezTo>
                <a:cubicBezTo>
                  <a:pt x="3120" y="455"/>
                  <a:pt x="3125" y="467"/>
                  <a:pt x="3128" y="458"/>
                </a:cubicBezTo>
                <a:cubicBezTo>
                  <a:pt x="3110" y="441"/>
                  <a:pt x="3088" y="463"/>
                  <a:pt x="3069" y="462"/>
                </a:cubicBezTo>
                <a:cubicBezTo>
                  <a:pt x="3059" y="462"/>
                  <a:pt x="3044" y="453"/>
                  <a:pt x="3033" y="450"/>
                </a:cubicBezTo>
                <a:cubicBezTo>
                  <a:pt x="3020" y="448"/>
                  <a:pt x="2995" y="439"/>
                  <a:pt x="2971" y="433"/>
                </a:cubicBezTo>
                <a:cubicBezTo>
                  <a:pt x="2961" y="450"/>
                  <a:pt x="2942" y="427"/>
                  <a:pt x="2937" y="418"/>
                </a:cubicBezTo>
                <a:cubicBezTo>
                  <a:pt x="2918" y="423"/>
                  <a:pt x="2906" y="401"/>
                  <a:pt x="2897" y="415"/>
                </a:cubicBezTo>
                <a:cubicBezTo>
                  <a:pt x="2891" y="414"/>
                  <a:pt x="2892" y="407"/>
                  <a:pt x="2882" y="409"/>
                </a:cubicBezTo>
                <a:cubicBezTo>
                  <a:pt x="2889" y="403"/>
                  <a:pt x="2880" y="398"/>
                  <a:pt x="2870" y="400"/>
                </a:cubicBezTo>
                <a:cubicBezTo>
                  <a:pt x="2874" y="387"/>
                  <a:pt x="2854" y="391"/>
                  <a:pt x="2863" y="382"/>
                </a:cubicBezTo>
                <a:cubicBezTo>
                  <a:pt x="2836" y="398"/>
                  <a:pt x="2822" y="373"/>
                  <a:pt x="2811" y="355"/>
                </a:cubicBezTo>
                <a:cubicBezTo>
                  <a:pt x="2826" y="357"/>
                  <a:pt x="2836" y="369"/>
                  <a:pt x="2845" y="355"/>
                </a:cubicBezTo>
                <a:cubicBezTo>
                  <a:pt x="2829" y="345"/>
                  <a:pt x="2795" y="350"/>
                  <a:pt x="2789" y="337"/>
                </a:cubicBezTo>
                <a:cubicBezTo>
                  <a:pt x="2786" y="330"/>
                  <a:pt x="2782" y="318"/>
                  <a:pt x="2786" y="322"/>
                </a:cubicBezTo>
                <a:cubicBezTo>
                  <a:pt x="2775" y="312"/>
                  <a:pt x="2748" y="303"/>
                  <a:pt x="2734" y="301"/>
                </a:cubicBezTo>
                <a:cubicBezTo>
                  <a:pt x="2723" y="299"/>
                  <a:pt x="2708" y="306"/>
                  <a:pt x="2697" y="302"/>
                </a:cubicBezTo>
                <a:cubicBezTo>
                  <a:pt x="2703" y="305"/>
                  <a:pt x="2707" y="310"/>
                  <a:pt x="2706" y="319"/>
                </a:cubicBezTo>
                <a:cubicBezTo>
                  <a:pt x="2698" y="316"/>
                  <a:pt x="2675" y="302"/>
                  <a:pt x="2666" y="320"/>
                </a:cubicBezTo>
                <a:cubicBezTo>
                  <a:pt x="2645" y="308"/>
                  <a:pt x="2623" y="269"/>
                  <a:pt x="2602" y="293"/>
                </a:cubicBezTo>
                <a:cubicBezTo>
                  <a:pt x="2610" y="285"/>
                  <a:pt x="2595" y="284"/>
                  <a:pt x="2595" y="275"/>
                </a:cubicBezTo>
                <a:cubicBezTo>
                  <a:pt x="2590" y="274"/>
                  <a:pt x="2589" y="278"/>
                  <a:pt x="2583" y="278"/>
                </a:cubicBezTo>
                <a:cubicBezTo>
                  <a:pt x="2577" y="272"/>
                  <a:pt x="2584" y="272"/>
                  <a:pt x="2586" y="266"/>
                </a:cubicBezTo>
                <a:cubicBezTo>
                  <a:pt x="2560" y="263"/>
                  <a:pt x="2555" y="278"/>
                  <a:pt x="2531" y="285"/>
                </a:cubicBezTo>
                <a:cubicBezTo>
                  <a:pt x="2551" y="269"/>
                  <a:pt x="2507" y="267"/>
                  <a:pt x="2518" y="251"/>
                </a:cubicBezTo>
                <a:cubicBezTo>
                  <a:pt x="2506" y="253"/>
                  <a:pt x="2496" y="258"/>
                  <a:pt x="2491" y="267"/>
                </a:cubicBezTo>
                <a:cubicBezTo>
                  <a:pt x="2492" y="244"/>
                  <a:pt x="2460" y="255"/>
                  <a:pt x="2454" y="240"/>
                </a:cubicBezTo>
                <a:cubicBezTo>
                  <a:pt x="2451" y="250"/>
                  <a:pt x="2420" y="237"/>
                  <a:pt x="2408" y="246"/>
                </a:cubicBezTo>
                <a:cubicBezTo>
                  <a:pt x="2402" y="234"/>
                  <a:pt x="2365" y="239"/>
                  <a:pt x="2356" y="228"/>
                </a:cubicBezTo>
                <a:cubicBezTo>
                  <a:pt x="2360" y="228"/>
                  <a:pt x="2363" y="227"/>
                  <a:pt x="2362" y="222"/>
                </a:cubicBezTo>
                <a:cubicBezTo>
                  <a:pt x="2345" y="216"/>
                  <a:pt x="2337" y="223"/>
                  <a:pt x="2319" y="223"/>
                </a:cubicBezTo>
                <a:cubicBezTo>
                  <a:pt x="2327" y="213"/>
                  <a:pt x="2312" y="216"/>
                  <a:pt x="2319" y="204"/>
                </a:cubicBezTo>
                <a:cubicBezTo>
                  <a:pt x="2303" y="204"/>
                  <a:pt x="2303" y="187"/>
                  <a:pt x="2291" y="183"/>
                </a:cubicBezTo>
                <a:cubicBezTo>
                  <a:pt x="2281" y="182"/>
                  <a:pt x="2299" y="192"/>
                  <a:pt x="2288" y="192"/>
                </a:cubicBezTo>
                <a:cubicBezTo>
                  <a:pt x="2274" y="180"/>
                  <a:pt x="2267" y="175"/>
                  <a:pt x="2239" y="175"/>
                </a:cubicBezTo>
                <a:cubicBezTo>
                  <a:pt x="2236" y="161"/>
                  <a:pt x="2225" y="156"/>
                  <a:pt x="2214" y="150"/>
                </a:cubicBezTo>
                <a:cubicBezTo>
                  <a:pt x="2179" y="168"/>
                  <a:pt x="2142" y="167"/>
                  <a:pt x="2107" y="155"/>
                </a:cubicBezTo>
                <a:cubicBezTo>
                  <a:pt x="2106" y="158"/>
                  <a:pt x="2107" y="163"/>
                  <a:pt x="2104" y="164"/>
                </a:cubicBezTo>
                <a:cubicBezTo>
                  <a:pt x="2059" y="155"/>
                  <a:pt x="1999" y="167"/>
                  <a:pt x="1950" y="135"/>
                </a:cubicBezTo>
                <a:cubicBezTo>
                  <a:pt x="1934" y="142"/>
                  <a:pt x="1912" y="138"/>
                  <a:pt x="1892" y="130"/>
                </a:cubicBezTo>
                <a:cubicBezTo>
                  <a:pt x="1891" y="133"/>
                  <a:pt x="1889" y="137"/>
                  <a:pt x="1886" y="139"/>
                </a:cubicBezTo>
                <a:cubicBezTo>
                  <a:pt x="1884" y="125"/>
                  <a:pt x="1874" y="132"/>
                  <a:pt x="1864" y="133"/>
                </a:cubicBezTo>
                <a:cubicBezTo>
                  <a:pt x="1843" y="135"/>
                  <a:pt x="1807" y="122"/>
                  <a:pt x="1785" y="125"/>
                </a:cubicBezTo>
                <a:cubicBezTo>
                  <a:pt x="1763" y="128"/>
                  <a:pt x="1723" y="109"/>
                  <a:pt x="1723" y="129"/>
                </a:cubicBezTo>
                <a:cubicBezTo>
                  <a:pt x="1706" y="118"/>
                  <a:pt x="1684" y="130"/>
                  <a:pt x="1668" y="126"/>
                </a:cubicBezTo>
                <a:cubicBezTo>
                  <a:pt x="1638" y="119"/>
                  <a:pt x="1603" y="110"/>
                  <a:pt x="1573" y="106"/>
                </a:cubicBezTo>
                <a:cubicBezTo>
                  <a:pt x="1568" y="105"/>
                  <a:pt x="1566" y="112"/>
                  <a:pt x="1561" y="112"/>
                </a:cubicBezTo>
                <a:cubicBezTo>
                  <a:pt x="1558" y="112"/>
                  <a:pt x="1555" y="103"/>
                  <a:pt x="1551" y="103"/>
                </a:cubicBezTo>
                <a:cubicBezTo>
                  <a:pt x="1541" y="102"/>
                  <a:pt x="1523" y="116"/>
                  <a:pt x="1518" y="100"/>
                </a:cubicBezTo>
                <a:cubicBezTo>
                  <a:pt x="1517" y="107"/>
                  <a:pt x="1510" y="107"/>
                  <a:pt x="1506" y="110"/>
                </a:cubicBezTo>
                <a:cubicBezTo>
                  <a:pt x="1486" y="97"/>
                  <a:pt x="1457" y="111"/>
                  <a:pt x="1435" y="92"/>
                </a:cubicBezTo>
                <a:cubicBezTo>
                  <a:pt x="1423" y="106"/>
                  <a:pt x="1391" y="98"/>
                  <a:pt x="1383" y="108"/>
                </a:cubicBezTo>
                <a:cubicBezTo>
                  <a:pt x="1377" y="103"/>
                  <a:pt x="1370" y="98"/>
                  <a:pt x="1361" y="96"/>
                </a:cubicBezTo>
                <a:cubicBezTo>
                  <a:pt x="1350" y="105"/>
                  <a:pt x="1335" y="100"/>
                  <a:pt x="1328" y="109"/>
                </a:cubicBezTo>
                <a:cubicBezTo>
                  <a:pt x="1326" y="102"/>
                  <a:pt x="1322" y="98"/>
                  <a:pt x="1315" y="97"/>
                </a:cubicBezTo>
                <a:cubicBezTo>
                  <a:pt x="1303" y="106"/>
                  <a:pt x="1268" y="92"/>
                  <a:pt x="1257" y="110"/>
                </a:cubicBezTo>
                <a:cubicBezTo>
                  <a:pt x="1252" y="95"/>
                  <a:pt x="1231" y="99"/>
                  <a:pt x="1217" y="101"/>
                </a:cubicBezTo>
                <a:cubicBezTo>
                  <a:pt x="1184" y="104"/>
                  <a:pt x="1140" y="103"/>
                  <a:pt x="1114" y="123"/>
                </a:cubicBezTo>
                <a:cubicBezTo>
                  <a:pt x="1113" y="120"/>
                  <a:pt x="1113" y="116"/>
                  <a:pt x="1107" y="117"/>
                </a:cubicBezTo>
                <a:cubicBezTo>
                  <a:pt x="1083" y="137"/>
                  <a:pt x="1068" y="166"/>
                  <a:pt x="1022" y="164"/>
                </a:cubicBezTo>
                <a:cubicBezTo>
                  <a:pt x="1018" y="172"/>
                  <a:pt x="1014" y="179"/>
                  <a:pt x="1010" y="186"/>
                </a:cubicBezTo>
                <a:cubicBezTo>
                  <a:pt x="1001" y="179"/>
                  <a:pt x="989" y="193"/>
                  <a:pt x="992" y="198"/>
                </a:cubicBezTo>
                <a:cubicBezTo>
                  <a:pt x="981" y="189"/>
                  <a:pt x="970" y="194"/>
                  <a:pt x="970" y="205"/>
                </a:cubicBezTo>
                <a:cubicBezTo>
                  <a:pt x="952" y="193"/>
                  <a:pt x="939" y="212"/>
                  <a:pt x="918" y="202"/>
                </a:cubicBezTo>
                <a:cubicBezTo>
                  <a:pt x="911" y="213"/>
                  <a:pt x="892" y="224"/>
                  <a:pt x="879" y="218"/>
                </a:cubicBezTo>
                <a:cubicBezTo>
                  <a:pt x="878" y="232"/>
                  <a:pt x="853" y="221"/>
                  <a:pt x="851" y="234"/>
                </a:cubicBezTo>
                <a:cubicBezTo>
                  <a:pt x="871" y="240"/>
                  <a:pt x="920" y="223"/>
                  <a:pt x="919" y="251"/>
                </a:cubicBezTo>
                <a:cubicBezTo>
                  <a:pt x="926" y="250"/>
                  <a:pt x="931" y="252"/>
                  <a:pt x="934" y="254"/>
                </a:cubicBezTo>
                <a:cubicBezTo>
                  <a:pt x="935" y="223"/>
                  <a:pt x="976" y="232"/>
                  <a:pt x="980" y="254"/>
                </a:cubicBezTo>
                <a:cubicBezTo>
                  <a:pt x="990" y="255"/>
                  <a:pt x="987" y="244"/>
                  <a:pt x="999" y="247"/>
                </a:cubicBezTo>
                <a:cubicBezTo>
                  <a:pt x="1001" y="253"/>
                  <a:pt x="1004" y="259"/>
                  <a:pt x="1005" y="266"/>
                </a:cubicBezTo>
                <a:cubicBezTo>
                  <a:pt x="985" y="259"/>
                  <a:pt x="980" y="270"/>
                  <a:pt x="959" y="269"/>
                </a:cubicBezTo>
                <a:cubicBezTo>
                  <a:pt x="974" y="293"/>
                  <a:pt x="1019" y="293"/>
                  <a:pt x="1012" y="324"/>
                </a:cubicBezTo>
                <a:cubicBezTo>
                  <a:pt x="982" y="317"/>
                  <a:pt x="971" y="331"/>
                  <a:pt x="944" y="319"/>
                </a:cubicBezTo>
                <a:cubicBezTo>
                  <a:pt x="944" y="323"/>
                  <a:pt x="945" y="330"/>
                  <a:pt x="941" y="331"/>
                </a:cubicBezTo>
                <a:cubicBezTo>
                  <a:pt x="938" y="331"/>
                  <a:pt x="938" y="333"/>
                  <a:pt x="935" y="334"/>
                </a:cubicBezTo>
                <a:cubicBezTo>
                  <a:pt x="927" y="325"/>
                  <a:pt x="915" y="320"/>
                  <a:pt x="904" y="307"/>
                </a:cubicBezTo>
                <a:cubicBezTo>
                  <a:pt x="904" y="316"/>
                  <a:pt x="914" y="315"/>
                  <a:pt x="911" y="328"/>
                </a:cubicBezTo>
                <a:cubicBezTo>
                  <a:pt x="908" y="328"/>
                  <a:pt x="907" y="331"/>
                  <a:pt x="905" y="331"/>
                </a:cubicBezTo>
                <a:cubicBezTo>
                  <a:pt x="899" y="326"/>
                  <a:pt x="886" y="328"/>
                  <a:pt x="883" y="319"/>
                </a:cubicBezTo>
                <a:cubicBezTo>
                  <a:pt x="887" y="319"/>
                  <a:pt x="886" y="314"/>
                  <a:pt x="889" y="313"/>
                </a:cubicBezTo>
                <a:cubicBezTo>
                  <a:pt x="889" y="318"/>
                  <a:pt x="891" y="321"/>
                  <a:pt x="895" y="322"/>
                </a:cubicBezTo>
                <a:cubicBezTo>
                  <a:pt x="894" y="312"/>
                  <a:pt x="900" y="309"/>
                  <a:pt x="898" y="298"/>
                </a:cubicBezTo>
                <a:cubicBezTo>
                  <a:pt x="888" y="297"/>
                  <a:pt x="893" y="311"/>
                  <a:pt x="880" y="307"/>
                </a:cubicBezTo>
                <a:cubicBezTo>
                  <a:pt x="882" y="325"/>
                  <a:pt x="868" y="325"/>
                  <a:pt x="855" y="329"/>
                </a:cubicBezTo>
                <a:cubicBezTo>
                  <a:pt x="816" y="308"/>
                  <a:pt x="760" y="326"/>
                  <a:pt x="717" y="309"/>
                </a:cubicBezTo>
                <a:cubicBezTo>
                  <a:pt x="692" y="310"/>
                  <a:pt x="669" y="316"/>
                  <a:pt x="647" y="307"/>
                </a:cubicBezTo>
                <a:cubicBezTo>
                  <a:pt x="673" y="292"/>
                  <a:pt x="702" y="288"/>
                  <a:pt x="726" y="266"/>
                </a:cubicBezTo>
                <a:cubicBezTo>
                  <a:pt x="718" y="260"/>
                  <a:pt x="701" y="285"/>
                  <a:pt x="689" y="276"/>
                </a:cubicBezTo>
                <a:cubicBezTo>
                  <a:pt x="688" y="269"/>
                  <a:pt x="710" y="270"/>
                  <a:pt x="702" y="266"/>
                </a:cubicBezTo>
                <a:cubicBezTo>
                  <a:pt x="663" y="273"/>
                  <a:pt x="637" y="286"/>
                  <a:pt x="607" y="298"/>
                </a:cubicBezTo>
                <a:cubicBezTo>
                  <a:pt x="593" y="303"/>
                  <a:pt x="580" y="301"/>
                  <a:pt x="567" y="311"/>
                </a:cubicBezTo>
                <a:cubicBezTo>
                  <a:pt x="560" y="317"/>
                  <a:pt x="565" y="332"/>
                  <a:pt x="549" y="326"/>
                </a:cubicBezTo>
                <a:cubicBezTo>
                  <a:pt x="549" y="330"/>
                  <a:pt x="551" y="333"/>
                  <a:pt x="552" y="335"/>
                </a:cubicBezTo>
                <a:cubicBezTo>
                  <a:pt x="541" y="340"/>
                  <a:pt x="532" y="333"/>
                  <a:pt x="522" y="342"/>
                </a:cubicBezTo>
                <a:cubicBezTo>
                  <a:pt x="526" y="343"/>
                  <a:pt x="529" y="347"/>
                  <a:pt x="531" y="351"/>
                </a:cubicBezTo>
                <a:cubicBezTo>
                  <a:pt x="523" y="350"/>
                  <a:pt x="512" y="362"/>
                  <a:pt x="522" y="369"/>
                </a:cubicBezTo>
                <a:cubicBezTo>
                  <a:pt x="540" y="340"/>
                  <a:pt x="571" y="382"/>
                  <a:pt x="595" y="365"/>
                </a:cubicBezTo>
                <a:cubicBezTo>
                  <a:pt x="600" y="376"/>
                  <a:pt x="597" y="390"/>
                  <a:pt x="587" y="393"/>
                </a:cubicBezTo>
                <a:cubicBezTo>
                  <a:pt x="595" y="396"/>
                  <a:pt x="593" y="409"/>
                  <a:pt x="599" y="414"/>
                </a:cubicBezTo>
                <a:cubicBezTo>
                  <a:pt x="576" y="413"/>
                  <a:pt x="612" y="421"/>
                  <a:pt x="596" y="430"/>
                </a:cubicBezTo>
                <a:cubicBezTo>
                  <a:pt x="598" y="422"/>
                  <a:pt x="590" y="424"/>
                  <a:pt x="587" y="421"/>
                </a:cubicBezTo>
                <a:cubicBezTo>
                  <a:pt x="567" y="437"/>
                  <a:pt x="566" y="469"/>
                  <a:pt x="551" y="482"/>
                </a:cubicBezTo>
                <a:cubicBezTo>
                  <a:pt x="556" y="491"/>
                  <a:pt x="574" y="488"/>
                  <a:pt x="579" y="497"/>
                </a:cubicBezTo>
                <a:cubicBezTo>
                  <a:pt x="578" y="513"/>
                  <a:pt x="568" y="511"/>
                  <a:pt x="560" y="513"/>
                </a:cubicBezTo>
                <a:cubicBezTo>
                  <a:pt x="563" y="535"/>
                  <a:pt x="542" y="543"/>
                  <a:pt x="549" y="559"/>
                </a:cubicBezTo>
                <a:cubicBezTo>
                  <a:pt x="543" y="562"/>
                  <a:pt x="527" y="583"/>
                  <a:pt x="525" y="590"/>
                </a:cubicBezTo>
                <a:cubicBezTo>
                  <a:pt x="516" y="585"/>
                  <a:pt x="505" y="582"/>
                  <a:pt x="494" y="593"/>
                </a:cubicBezTo>
                <a:cubicBezTo>
                  <a:pt x="530" y="593"/>
                  <a:pt x="533" y="620"/>
                  <a:pt x="553" y="630"/>
                </a:cubicBezTo>
                <a:cubicBezTo>
                  <a:pt x="558" y="626"/>
                  <a:pt x="572" y="615"/>
                  <a:pt x="580" y="623"/>
                </a:cubicBezTo>
                <a:cubicBezTo>
                  <a:pt x="571" y="631"/>
                  <a:pt x="568" y="632"/>
                  <a:pt x="562" y="639"/>
                </a:cubicBezTo>
                <a:cubicBezTo>
                  <a:pt x="573" y="640"/>
                  <a:pt x="581" y="641"/>
                  <a:pt x="593" y="647"/>
                </a:cubicBezTo>
                <a:cubicBezTo>
                  <a:pt x="594" y="637"/>
                  <a:pt x="595" y="637"/>
                  <a:pt x="605" y="644"/>
                </a:cubicBezTo>
                <a:cubicBezTo>
                  <a:pt x="605" y="631"/>
                  <a:pt x="589" y="633"/>
                  <a:pt x="589" y="620"/>
                </a:cubicBezTo>
                <a:cubicBezTo>
                  <a:pt x="607" y="613"/>
                  <a:pt x="608" y="620"/>
                  <a:pt x="626" y="610"/>
                </a:cubicBezTo>
                <a:cubicBezTo>
                  <a:pt x="631" y="621"/>
                  <a:pt x="633" y="628"/>
                  <a:pt x="654" y="628"/>
                </a:cubicBezTo>
                <a:cubicBezTo>
                  <a:pt x="661" y="626"/>
                  <a:pt x="662" y="618"/>
                  <a:pt x="669" y="616"/>
                </a:cubicBezTo>
                <a:cubicBezTo>
                  <a:pt x="671" y="628"/>
                  <a:pt x="684" y="629"/>
                  <a:pt x="691" y="637"/>
                </a:cubicBezTo>
                <a:cubicBezTo>
                  <a:pt x="679" y="642"/>
                  <a:pt x="684" y="647"/>
                  <a:pt x="688" y="656"/>
                </a:cubicBezTo>
                <a:cubicBezTo>
                  <a:pt x="680" y="665"/>
                  <a:pt x="669" y="656"/>
                  <a:pt x="666" y="659"/>
                </a:cubicBezTo>
                <a:cubicBezTo>
                  <a:pt x="673" y="663"/>
                  <a:pt x="670" y="676"/>
                  <a:pt x="679" y="677"/>
                </a:cubicBezTo>
                <a:cubicBezTo>
                  <a:pt x="688" y="672"/>
                  <a:pt x="670" y="668"/>
                  <a:pt x="679" y="665"/>
                </a:cubicBezTo>
                <a:cubicBezTo>
                  <a:pt x="689" y="666"/>
                  <a:pt x="686" y="673"/>
                  <a:pt x="697" y="668"/>
                </a:cubicBezTo>
                <a:cubicBezTo>
                  <a:pt x="696" y="661"/>
                  <a:pt x="690" y="655"/>
                  <a:pt x="700" y="652"/>
                </a:cubicBezTo>
                <a:cubicBezTo>
                  <a:pt x="722" y="654"/>
                  <a:pt x="750" y="663"/>
                  <a:pt x="764" y="667"/>
                </a:cubicBezTo>
                <a:cubicBezTo>
                  <a:pt x="754" y="661"/>
                  <a:pt x="782" y="673"/>
                  <a:pt x="777" y="658"/>
                </a:cubicBezTo>
                <a:cubicBezTo>
                  <a:pt x="772" y="656"/>
                  <a:pt x="761" y="661"/>
                  <a:pt x="761" y="655"/>
                </a:cubicBezTo>
                <a:cubicBezTo>
                  <a:pt x="769" y="651"/>
                  <a:pt x="781" y="650"/>
                  <a:pt x="780" y="664"/>
                </a:cubicBezTo>
                <a:cubicBezTo>
                  <a:pt x="783" y="657"/>
                  <a:pt x="806" y="654"/>
                  <a:pt x="801" y="648"/>
                </a:cubicBezTo>
                <a:cubicBezTo>
                  <a:pt x="783" y="648"/>
                  <a:pt x="770" y="631"/>
                  <a:pt x="752" y="652"/>
                </a:cubicBezTo>
                <a:cubicBezTo>
                  <a:pt x="741" y="655"/>
                  <a:pt x="724" y="634"/>
                  <a:pt x="718" y="652"/>
                </a:cubicBezTo>
                <a:cubicBezTo>
                  <a:pt x="707" y="638"/>
                  <a:pt x="696" y="616"/>
                  <a:pt x="696" y="600"/>
                </a:cubicBezTo>
                <a:cubicBezTo>
                  <a:pt x="706" y="597"/>
                  <a:pt x="717" y="585"/>
                  <a:pt x="711" y="576"/>
                </a:cubicBezTo>
                <a:cubicBezTo>
                  <a:pt x="718" y="582"/>
                  <a:pt x="724" y="568"/>
                  <a:pt x="736" y="569"/>
                </a:cubicBezTo>
                <a:cubicBezTo>
                  <a:pt x="736" y="575"/>
                  <a:pt x="738" y="579"/>
                  <a:pt x="742" y="581"/>
                </a:cubicBezTo>
                <a:cubicBezTo>
                  <a:pt x="744" y="572"/>
                  <a:pt x="760" y="576"/>
                  <a:pt x="763" y="569"/>
                </a:cubicBezTo>
                <a:cubicBezTo>
                  <a:pt x="774" y="583"/>
                  <a:pt x="797" y="566"/>
                  <a:pt x="803" y="556"/>
                </a:cubicBezTo>
                <a:cubicBezTo>
                  <a:pt x="786" y="553"/>
                  <a:pt x="776" y="559"/>
                  <a:pt x="766" y="547"/>
                </a:cubicBezTo>
                <a:cubicBezTo>
                  <a:pt x="761" y="550"/>
                  <a:pt x="758" y="555"/>
                  <a:pt x="751" y="557"/>
                </a:cubicBezTo>
                <a:cubicBezTo>
                  <a:pt x="747" y="547"/>
                  <a:pt x="761" y="554"/>
                  <a:pt x="757" y="544"/>
                </a:cubicBezTo>
                <a:cubicBezTo>
                  <a:pt x="746" y="542"/>
                  <a:pt x="753" y="557"/>
                  <a:pt x="742" y="554"/>
                </a:cubicBezTo>
                <a:cubicBezTo>
                  <a:pt x="740" y="548"/>
                  <a:pt x="730" y="551"/>
                  <a:pt x="732" y="542"/>
                </a:cubicBezTo>
                <a:cubicBezTo>
                  <a:pt x="738" y="532"/>
                  <a:pt x="748" y="541"/>
                  <a:pt x="751" y="526"/>
                </a:cubicBezTo>
                <a:cubicBezTo>
                  <a:pt x="789" y="550"/>
                  <a:pt x="809" y="481"/>
                  <a:pt x="845" y="519"/>
                </a:cubicBezTo>
                <a:cubicBezTo>
                  <a:pt x="846" y="514"/>
                  <a:pt x="844" y="508"/>
                  <a:pt x="848" y="507"/>
                </a:cubicBezTo>
                <a:cubicBezTo>
                  <a:pt x="855" y="517"/>
                  <a:pt x="878" y="498"/>
                  <a:pt x="882" y="521"/>
                </a:cubicBezTo>
                <a:cubicBezTo>
                  <a:pt x="866" y="515"/>
                  <a:pt x="868" y="528"/>
                  <a:pt x="852" y="528"/>
                </a:cubicBezTo>
                <a:cubicBezTo>
                  <a:pt x="856" y="535"/>
                  <a:pt x="862" y="540"/>
                  <a:pt x="870" y="543"/>
                </a:cubicBezTo>
                <a:cubicBezTo>
                  <a:pt x="875" y="534"/>
                  <a:pt x="878" y="543"/>
                  <a:pt x="885" y="537"/>
                </a:cubicBezTo>
                <a:cubicBezTo>
                  <a:pt x="886" y="531"/>
                  <a:pt x="881" y="531"/>
                  <a:pt x="879" y="528"/>
                </a:cubicBezTo>
                <a:cubicBezTo>
                  <a:pt x="884" y="527"/>
                  <a:pt x="884" y="523"/>
                  <a:pt x="888" y="521"/>
                </a:cubicBezTo>
                <a:cubicBezTo>
                  <a:pt x="920" y="533"/>
                  <a:pt x="973" y="503"/>
                  <a:pt x="999" y="529"/>
                </a:cubicBezTo>
                <a:cubicBezTo>
                  <a:pt x="1045" y="522"/>
                  <a:pt x="1078" y="508"/>
                  <a:pt x="1112" y="528"/>
                </a:cubicBezTo>
                <a:cubicBezTo>
                  <a:pt x="1108" y="538"/>
                  <a:pt x="1092" y="537"/>
                  <a:pt x="1091" y="550"/>
                </a:cubicBezTo>
                <a:cubicBezTo>
                  <a:pt x="1088" y="550"/>
                  <a:pt x="1086" y="545"/>
                  <a:pt x="1085" y="550"/>
                </a:cubicBezTo>
                <a:cubicBezTo>
                  <a:pt x="1094" y="563"/>
                  <a:pt x="1127" y="550"/>
                  <a:pt x="1119" y="571"/>
                </a:cubicBezTo>
                <a:cubicBezTo>
                  <a:pt x="1112" y="572"/>
                  <a:pt x="1115" y="562"/>
                  <a:pt x="1109" y="562"/>
                </a:cubicBezTo>
                <a:cubicBezTo>
                  <a:pt x="1109" y="574"/>
                  <a:pt x="1127" y="585"/>
                  <a:pt x="1116" y="598"/>
                </a:cubicBezTo>
                <a:cubicBezTo>
                  <a:pt x="1102" y="598"/>
                  <a:pt x="1094" y="599"/>
                  <a:pt x="1079" y="599"/>
                </a:cubicBezTo>
                <a:cubicBezTo>
                  <a:pt x="1078" y="603"/>
                  <a:pt x="1083" y="615"/>
                  <a:pt x="1076" y="614"/>
                </a:cubicBezTo>
                <a:cubicBezTo>
                  <a:pt x="1062" y="610"/>
                  <a:pt x="1046" y="623"/>
                  <a:pt x="1034" y="630"/>
                </a:cubicBezTo>
                <a:cubicBezTo>
                  <a:pt x="1034" y="624"/>
                  <a:pt x="1031" y="624"/>
                  <a:pt x="1027" y="627"/>
                </a:cubicBezTo>
                <a:cubicBezTo>
                  <a:pt x="1028" y="623"/>
                  <a:pt x="1031" y="623"/>
                  <a:pt x="1030" y="618"/>
                </a:cubicBezTo>
                <a:cubicBezTo>
                  <a:pt x="1025" y="617"/>
                  <a:pt x="1024" y="621"/>
                  <a:pt x="1018" y="621"/>
                </a:cubicBezTo>
                <a:cubicBezTo>
                  <a:pt x="1021" y="630"/>
                  <a:pt x="1021" y="639"/>
                  <a:pt x="1018" y="642"/>
                </a:cubicBezTo>
                <a:cubicBezTo>
                  <a:pt x="1013" y="632"/>
                  <a:pt x="1009" y="638"/>
                  <a:pt x="1000" y="633"/>
                </a:cubicBezTo>
                <a:cubicBezTo>
                  <a:pt x="1002" y="648"/>
                  <a:pt x="1000" y="646"/>
                  <a:pt x="997" y="655"/>
                </a:cubicBezTo>
                <a:cubicBezTo>
                  <a:pt x="993" y="651"/>
                  <a:pt x="986" y="651"/>
                  <a:pt x="982" y="655"/>
                </a:cubicBezTo>
                <a:cubicBezTo>
                  <a:pt x="981" y="652"/>
                  <a:pt x="982" y="646"/>
                  <a:pt x="979" y="646"/>
                </a:cubicBezTo>
                <a:cubicBezTo>
                  <a:pt x="976" y="657"/>
                  <a:pt x="966" y="649"/>
                  <a:pt x="960" y="646"/>
                </a:cubicBezTo>
                <a:cubicBezTo>
                  <a:pt x="953" y="654"/>
                  <a:pt x="965" y="652"/>
                  <a:pt x="964" y="661"/>
                </a:cubicBezTo>
                <a:cubicBezTo>
                  <a:pt x="950" y="660"/>
                  <a:pt x="935" y="660"/>
                  <a:pt x="930" y="650"/>
                </a:cubicBezTo>
                <a:cubicBezTo>
                  <a:pt x="923" y="654"/>
                  <a:pt x="897" y="665"/>
                  <a:pt x="896" y="647"/>
                </a:cubicBezTo>
                <a:cubicBezTo>
                  <a:pt x="878" y="647"/>
                  <a:pt x="878" y="647"/>
                  <a:pt x="878" y="647"/>
                </a:cubicBezTo>
                <a:cubicBezTo>
                  <a:pt x="874" y="654"/>
                  <a:pt x="871" y="661"/>
                  <a:pt x="866" y="666"/>
                </a:cubicBezTo>
                <a:cubicBezTo>
                  <a:pt x="868" y="661"/>
                  <a:pt x="859" y="652"/>
                  <a:pt x="859" y="660"/>
                </a:cubicBezTo>
                <a:cubicBezTo>
                  <a:pt x="863" y="660"/>
                  <a:pt x="863" y="664"/>
                  <a:pt x="863" y="669"/>
                </a:cubicBezTo>
                <a:cubicBezTo>
                  <a:pt x="867" y="669"/>
                  <a:pt x="874" y="668"/>
                  <a:pt x="875" y="672"/>
                </a:cubicBezTo>
                <a:cubicBezTo>
                  <a:pt x="862" y="674"/>
                  <a:pt x="871" y="679"/>
                  <a:pt x="866" y="687"/>
                </a:cubicBezTo>
                <a:cubicBezTo>
                  <a:pt x="875" y="681"/>
                  <a:pt x="896" y="680"/>
                  <a:pt x="890" y="668"/>
                </a:cubicBezTo>
                <a:cubicBezTo>
                  <a:pt x="900" y="671"/>
                  <a:pt x="896" y="660"/>
                  <a:pt x="905" y="662"/>
                </a:cubicBezTo>
                <a:cubicBezTo>
                  <a:pt x="907" y="667"/>
                  <a:pt x="910" y="670"/>
                  <a:pt x="912" y="674"/>
                </a:cubicBezTo>
                <a:cubicBezTo>
                  <a:pt x="908" y="675"/>
                  <a:pt x="904" y="675"/>
                  <a:pt x="906" y="681"/>
                </a:cubicBezTo>
                <a:cubicBezTo>
                  <a:pt x="920" y="677"/>
                  <a:pt x="901" y="691"/>
                  <a:pt x="912" y="693"/>
                </a:cubicBezTo>
                <a:cubicBezTo>
                  <a:pt x="915" y="684"/>
                  <a:pt x="919" y="667"/>
                  <a:pt x="908" y="662"/>
                </a:cubicBezTo>
                <a:cubicBezTo>
                  <a:pt x="922" y="661"/>
                  <a:pt x="949" y="654"/>
                  <a:pt x="954" y="674"/>
                </a:cubicBezTo>
                <a:cubicBezTo>
                  <a:pt x="951" y="674"/>
                  <a:pt x="950" y="678"/>
                  <a:pt x="945" y="677"/>
                </a:cubicBezTo>
                <a:cubicBezTo>
                  <a:pt x="945" y="669"/>
                  <a:pt x="950" y="671"/>
                  <a:pt x="945" y="665"/>
                </a:cubicBezTo>
                <a:cubicBezTo>
                  <a:pt x="937" y="664"/>
                  <a:pt x="935" y="669"/>
                  <a:pt x="936" y="677"/>
                </a:cubicBezTo>
                <a:cubicBezTo>
                  <a:pt x="957" y="684"/>
                  <a:pt x="978" y="682"/>
                  <a:pt x="995" y="698"/>
                </a:cubicBezTo>
                <a:cubicBezTo>
                  <a:pt x="990" y="699"/>
                  <a:pt x="992" y="705"/>
                  <a:pt x="992" y="710"/>
                </a:cubicBezTo>
                <a:cubicBezTo>
                  <a:pt x="987" y="711"/>
                  <a:pt x="987" y="714"/>
                  <a:pt x="982" y="710"/>
                </a:cubicBezTo>
                <a:cubicBezTo>
                  <a:pt x="984" y="717"/>
                  <a:pt x="986" y="723"/>
                  <a:pt x="992" y="726"/>
                </a:cubicBezTo>
                <a:cubicBezTo>
                  <a:pt x="992" y="718"/>
                  <a:pt x="996" y="714"/>
                  <a:pt x="1004" y="713"/>
                </a:cubicBezTo>
                <a:cubicBezTo>
                  <a:pt x="1005" y="718"/>
                  <a:pt x="1000" y="721"/>
                  <a:pt x="1004" y="722"/>
                </a:cubicBezTo>
                <a:cubicBezTo>
                  <a:pt x="1009" y="719"/>
                  <a:pt x="1008" y="710"/>
                  <a:pt x="1016" y="710"/>
                </a:cubicBezTo>
                <a:cubicBezTo>
                  <a:pt x="1019" y="723"/>
                  <a:pt x="1038" y="723"/>
                  <a:pt x="1044" y="722"/>
                </a:cubicBezTo>
                <a:cubicBezTo>
                  <a:pt x="1039" y="729"/>
                  <a:pt x="1051" y="743"/>
                  <a:pt x="1035" y="743"/>
                </a:cubicBezTo>
                <a:cubicBezTo>
                  <a:pt x="1035" y="736"/>
                  <a:pt x="1030" y="732"/>
                  <a:pt x="1023" y="731"/>
                </a:cubicBezTo>
                <a:cubicBezTo>
                  <a:pt x="1022" y="734"/>
                  <a:pt x="1023" y="737"/>
                  <a:pt x="1020" y="737"/>
                </a:cubicBezTo>
                <a:cubicBezTo>
                  <a:pt x="1019" y="743"/>
                  <a:pt x="1024" y="743"/>
                  <a:pt x="1026" y="747"/>
                </a:cubicBezTo>
                <a:cubicBezTo>
                  <a:pt x="1014" y="749"/>
                  <a:pt x="1016" y="749"/>
                  <a:pt x="1004" y="747"/>
                </a:cubicBezTo>
                <a:cubicBezTo>
                  <a:pt x="1005" y="764"/>
                  <a:pt x="990" y="747"/>
                  <a:pt x="983" y="756"/>
                </a:cubicBezTo>
                <a:cubicBezTo>
                  <a:pt x="982" y="768"/>
                  <a:pt x="994" y="766"/>
                  <a:pt x="999" y="771"/>
                </a:cubicBezTo>
                <a:cubicBezTo>
                  <a:pt x="998" y="779"/>
                  <a:pt x="996" y="785"/>
                  <a:pt x="990" y="787"/>
                </a:cubicBezTo>
                <a:cubicBezTo>
                  <a:pt x="972" y="784"/>
                  <a:pt x="948" y="786"/>
                  <a:pt x="938" y="797"/>
                </a:cubicBezTo>
                <a:cubicBezTo>
                  <a:pt x="941" y="797"/>
                  <a:pt x="946" y="796"/>
                  <a:pt x="947" y="800"/>
                </a:cubicBezTo>
                <a:cubicBezTo>
                  <a:pt x="935" y="805"/>
                  <a:pt x="926" y="793"/>
                  <a:pt x="907" y="797"/>
                </a:cubicBezTo>
                <a:cubicBezTo>
                  <a:pt x="906" y="808"/>
                  <a:pt x="896" y="806"/>
                  <a:pt x="889" y="803"/>
                </a:cubicBezTo>
                <a:cubicBezTo>
                  <a:pt x="887" y="809"/>
                  <a:pt x="893" y="811"/>
                  <a:pt x="889" y="813"/>
                </a:cubicBezTo>
                <a:cubicBezTo>
                  <a:pt x="879" y="797"/>
                  <a:pt x="868" y="820"/>
                  <a:pt x="858" y="807"/>
                </a:cubicBezTo>
                <a:cubicBezTo>
                  <a:pt x="858" y="816"/>
                  <a:pt x="848" y="817"/>
                  <a:pt x="837" y="816"/>
                </a:cubicBezTo>
                <a:cubicBezTo>
                  <a:pt x="834" y="833"/>
                  <a:pt x="834" y="835"/>
                  <a:pt x="843" y="847"/>
                </a:cubicBezTo>
                <a:cubicBezTo>
                  <a:pt x="858" y="838"/>
                  <a:pt x="881" y="839"/>
                  <a:pt x="889" y="849"/>
                </a:cubicBezTo>
                <a:cubicBezTo>
                  <a:pt x="899" y="843"/>
                  <a:pt x="891" y="837"/>
                  <a:pt x="892" y="825"/>
                </a:cubicBezTo>
                <a:cubicBezTo>
                  <a:pt x="898" y="824"/>
                  <a:pt x="900" y="819"/>
                  <a:pt x="904" y="815"/>
                </a:cubicBezTo>
                <a:cubicBezTo>
                  <a:pt x="907" y="846"/>
                  <a:pt x="933" y="819"/>
                  <a:pt x="944" y="836"/>
                </a:cubicBezTo>
                <a:cubicBezTo>
                  <a:pt x="956" y="836"/>
                  <a:pt x="956" y="824"/>
                  <a:pt x="965" y="821"/>
                </a:cubicBezTo>
                <a:cubicBezTo>
                  <a:pt x="997" y="842"/>
                  <a:pt x="1038" y="814"/>
                  <a:pt x="1070" y="813"/>
                </a:cubicBezTo>
                <a:cubicBezTo>
                  <a:pt x="1062" y="813"/>
                  <a:pt x="1056" y="810"/>
                  <a:pt x="1054" y="804"/>
                </a:cubicBezTo>
                <a:cubicBezTo>
                  <a:pt x="1066" y="812"/>
                  <a:pt x="1073" y="804"/>
                  <a:pt x="1085" y="804"/>
                </a:cubicBezTo>
                <a:cubicBezTo>
                  <a:pt x="1100" y="830"/>
                  <a:pt x="1136" y="808"/>
                  <a:pt x="1161" y="800"/>
                </a:cubicBezTo>
                <a:cubicBezTo>
                  <a:pt x="1166" y="805"/>
                  <a:pt x="1176" y="806"/>
                  <a:pt x="1180" y="812"/>
                </a:cubicBezTo>
                <a:cubicBezTo>
                  <a:pt x="1175" y="818"/>
                  <a:pt x="1180" y="816"/>
                  <a:pt x="1180" y="824"/>
                </a:cubicBezTo>
                <a:cubicBezTo>
                  <a:pt x="1173" y="828"/>
                  <a:pt x="1171" y="823"/>
                  <a:pt x="1168" y="834"/>
                </a:cubicBezTo>
                <a:cubicBezTo>
                  <a:pt x="1171" y="834"/>
                  <a:pt x="1176" y="833"/>
                  <a:pt x="1177" y="837"/>
                </a:cubicBezTo>
                <a:cubicBezTo>
                  <a:pt x="1172" y="846"/>
                  <a:pt x="1175" y="849"/>
                  <a:pt x="1171" y="855"/>
                </a:cubicBezTo>
                <a:cubicBezTo>
                  <a:pt x="1145" y="855"/>
                  <a:pt x="1147" y="844"/>
                  <a:pt x="1119" y="847"/>
                </a:cubicBezTo>
                <a:cubicBezTo>
                  <a:pt x="1117" y="858"/>
                  <a:pt x="1105" y="859"/>
                  <a:pt x="1095" y="862"/>
                </a:cubicBezTo>
                <a:cubicBezTo>
                  <a:pt x="1093" y="858"/>
                  <a:pt x="1091" y="857"/>
                  <a:pt x="1094" y="853"/>
                </a:cubicBezTo>
                <a:cubicBezTo>
                  <a:pt x="1079" y="853"/>
                  <a:pt x="1079" y="853"/>
                  <a:pt x="1079" y="853"/>
                </a:cubicBezTo>
                <a:cubicBezTo>
                  <a:pt x="1079" y="858"/>
                  <a:pt x="1080" y="864"/>
                  <a:pt x="1076" y="865"/>
                </a:cubicBezTo>
                <a:cubicBezTo>
                  <a:pt x="1070" y="854"/>
                  <a:pt x="1059" y="865"/>
                  <a:pt x="1049" y="872"/>
                </a:cubicBezTo>
                <a:cubicBezTo>
                  <a:pt x="1042" y="863"/>
                  <a:pt x="1027" y="868"/>
                  <a:pt x="1040" y="875"/>
                </a:cubicBezTo>
                <a:cubicBezTo>
                  <a:pt x="1030" y="877"/>
                  <a:pt x="1030" y="869"/>
                  <a:pt x="1024" y="875"/>
                </a:cubicBezTo>
                <a:cubicBezTo>
                  <a:pt x="1024" y="870"/>
                  <a:pt x="1023" y="866"/>
                  <a:pt x="1021" y="863"/>
                </a:cubicBezTo>
                <a:cubicBezTo>
                  <a:pt x="1011" y="862"/>
                  <a:pt x="1010" y="869"/>
                  <a:pt x="1000" y="866"/>
                </a:cubicBezTo>
                <a:cubicBezTo>
                  <a:pt x="993" y="879"/>
                  <a:pt x="984" y="889"/>
                  <a:pt x="976" y="900"/>
                </a:cubicBezTo>
                <a:cubicBezTo>
                  <a:pt x="947" y="886"/>
                  <a:pt x="933" y="909"/>
                  <a:pt x="908" y="904"/>
                </a:cubicBezTo>
                <a:cubicBezTo>
                  <a:pt x="909" y="912"/>
                  <a:pt x="914" y="914"/>
                  <a:pt x="905" y="917"/>
                </a:cubicBezTo>
                <a:cubicBezTo>
                  <a:pt x="893" y="904"/>
                  <a:pt x="879" y="916"/>
                  <a:pt x="865" y="920"/>
                </a:cubicBezTo>
                <a:cubicBezTo>
                  <a:pt x="858" y="913"/>
                  <a:pt x="858" y="899"/>
                  <a:pt x="844" y="899"/>
                </a:cubicBezTo>
                <a:cubicBezTo>
                  <a:pt x="836" y="915"/>
                  <a:pt x="827" y="934"/>
                  <a:pt x="810" y="918"/>
                </a:cubicBezTo>
                <a:cubicBezTo>
                  <a:pt x="806" y="921"/>
                  <a:pt x="798" y="922"/>
                  <a:pt x="795" y="927"/>
                </a:cubicBezTo>
                <a:cubicBezTo>
                  <a:pt x="797" y="927"/>
                  <a:pt x="797" y="939"/>
                  <a:pt x="795" y="939"/>
                </a:cubicBezTo>
                <a:cubicBezTo>
                  <a:pt x="777" y="929"/>
                  <a:pt x="762" y="956"/>
                  <a:pt x="746" y="940"/>
                </a:cubicBezTo>
                <a:cubicBezTo>
                  <a:pt x="732" y="957"/>
                  <a:pt x="708" y="964"/>
                  <a:pt x="691" y="971"/>
                </a:cubicBezTo>
                <a:cubicBezTo>
                  <a:pt x="683" y="966"/>
                  <a:pt x="674" y="960"/>
                  <a:pt x="667" y="953"/>
                </a:cubicBezTo>
                <a:cubicBezTo>
                  <a:pt x="665" y="965"/>
                  <a:pt x="663" y="967"/>
                  <a:pt x="670" y="974"/>
                </a:cubicBezTo>
                <a:cubicBezTo>
                  <a:pt x="657" y="985"/>
                  <a:pt x="647" y="969"/>
                  <a:pt x="624" y="969"/>
                </a:cubicBezTo>
                <a:cubicBezTo>
                  <a:pt x="615" y="985"/>
                  <a:pt x="606" y="989"/>
                  <a:pt x="587" y="991"/>
                </a:cubicBezTo>
                <a:cubicBezTo>
                  <a:pt x="586" y="984"/>
                  <a:pt x="606" y="983"/>
                  <a:pt x="596" y="978"/>
                </a:cubicBezTo>
                <a:cubicBezTo>
                  <a:pt x="594" y="983"/>
                  <a:pt x="587" y="983"/>
                  <a:pt x="581" y="985"/>
                </a:cubicBezTo>
                <a:cubicBezTo>
                  <a:pt x="580" y="990"/>
                  <a:pt x="586" y="992"/>
                  <a:pt x="581" y="994"/>
                </a:cubicBezTo>
                <a:cubicBezTo>
                  <a:pt x="570" y="996"/>
                  <a:pt x="566" y="990"/>
                  <a:pt x="560" y="988"/>
                </a:cubicBezTo>
                <a:cubicBezTo>
                  <a:pt x="544" y="1004"/>
                  <a:pt x="500" y="1004"/>
                  <a:pt x="489" y="995"/>
                </a:cubicBezTo>
                <a:cubicBezTo>
                  <a:pt x="489" y="1002"/>
                  <a:pt x="482" y="1002"/>
                  <a:pt x="474" y="1001"/>
                </a:cubicBezTo>
                <a:cubicBezTo>
                  <a:pt x="474" y="1005"/>
                  <a:pt x="476" y="1008"/>
                  <a:pt x="477" y="1010"/>
                </a:cubicBezTo>
                <a:cubicBezTo>
                  <a:pt x="461" y="1017"/>
                  <a:pt x="446" y="1028"/>
                  <a:pt x="431" y="1020"/>
                </a:cubicBezTo>
                <a:cubicBezTo>
                  <a:pt x="399" y="1040"/>
                  <a:pt x="349" y="1069"/>
                  <a:pt x="319" y="1064"/>
                </a:cubicBezTo>
                <a:cubicBezTo>
                  <a:pt x="303" y="1082"/>
                  <a:pt x="281" y="1083"/>
                  <a:pt x="254" y="1083"/>
                </a:cubicBezTo>
                <a:cubicBezTo>
                  <a:pt x="253" y="1093"/>
                  <a:pt x="250" y="1101"/>
                  <a:pt x="239" y="1102"/>
                </a:cubicBezTo>
                <a:cubicBezTo>
                  <a:pt x="227" y="1091"/>
                  <a:pt x="223" y="1107"/>
                  <a:pt x="212" y="1096"/>
                </a:cubicBezTo>
                <a:cubicBezTo>
                  <a:pt x="213" y="1111"/>
                  <a:pt x="186" y="1105"/>
                  <a:pt x="197" y="1121"/>
                </a:cubicBezTo>
                <a:cubicBezTo>
                  <a:pt x="160" y="1127"/>
                  <a:pt x="120" y="1156"/>
                  <a:pt x="87" y="1147"/>
                </a:cubicBezTo>
                <a:cubicBezTo>
                  <a:pt x="83" y="1163"/>
                  <a:pt x="76" y="1156"/>
                  <a:pt x="62" y="1153"/>
                </a:cubicBezTo>
                <a:cubicBezTo>
                  <a:pt x="58" y="1169"/>
                  <a:pt x="43" y="1177"/>
                  <a:pt x="44" y="1190"/>
                </a:cubicBezTo>
                <a:cubicBezTo>
                  <a:pt x="37" y="1190"/>
                  <a:pt x="35" y="1185"/>
                  <a:pt x="26" y="1187"/>
                </a:cubicBezTo>
                <a:cubicBezTo>
                  <a:pt x="23" y="1204"/>
                  <a:pt x="29" y="1199"/>
                  <a:pt x="35" y="1202"/>
                </a:cubicBezTo>
                <a:cubicBezTo>
                  <a:pt x="33" y="1204"/>
                  <a:pt x="18" y="1209"/>
                  <a:pt x="26" y="1212"/>
                </a:cubicBezTo>
                <a:cubicBezTo>
                  <a:pt x="34" y="1211"/>
                  <a:pt x="35" y="1205"/>
                  <a:pt x="45" y="1212"/>
                </a:cubicBezTo>
                <a:cubicBezTo>
                  <a:pt x="46" y="1206"/>
                  <a:pt x="45" y="1198"/>
                  <a:pt x="54" y="1199"/>
                </a:cubicBezTo>
                <a:cubicBezTo>
                  <a:pt x="58" y="1211"/>
                  <a:pt x="45" y="1207"/>
                  <a:pt x="45" y="1215"/>
                </a:cubicBezTo>
                <a:cubicBezTo>
                  <a:pt x="52" y="1213"/>
                  <a:pt x="67" y="1218"/>
                  <a:pt x="69" y="1211"/>
                </a:cubicBezTo>
                <a:cubicBezTo>
                  <a:pt x="66" y="1211"/>
                  <a:pt x="65" y="1206"/>
                  <a:pt x="69" y="1205"/>
                </a:cubicBezTo>
                <a:cubicBezTo>
                  <a:pt x="71" y="1206"/>
                  <a:pt x="75" y="1205"/>
                  <a:pt x="75" y="1208"/>
                </a:cubicBezTo>
                <a:cubicBezTo>
                  <a:pt x="71" y="1218"/>
                  <a:pt x="66" y="1227"/>
                  <a:pt x="57" y="1233"/>
                </a:cubicBezTo>
                <a:cubicBezTo>
                  <a:pt x="63" y="1240"/>
                  <a:pt x="73" y="1226"/>
                  <a:pt x="76" y="1239"/>
                </a:cubicBezTo>
                <a:cubicBezTo>
                  <a:pt x="63" y="1238"/>
                  <a:pt x="62" y="1244"/>
                  <a:pt x="69" y="1248"/>
                </a:cubicBezTo>
                <a:cubicBezTo>
                  <a:pt x="60" y="1248"/>
                  <a:pt x="60" y="1248"/>
                  <a:pt x="60" y="1248"/>
                </a:cubicBezTo>
                <a:cubicBezTo>
                  <a:pt x="62" y="1258"/>
                  <a:pt x="58" y="1262"/>
                  <a:pt x="57" y="1270"/>
                </a:cubicBezTo>
                <a:cubicBezTo>
                  <a:pt x="70" y="1282"/>
                  <a:pt x="68" y="1294"/>
                  <a:pt x="86" y="1309"/>
                </a:cubicBezTo>
                <a:cubicBezTo>
                  <a:pt x="92" y="1310"/>
                  <a:pt x="92" y="1305"/>
                  <a:pt x="95" y="1303"/>
                </a:cubicBezTo>
                <a:cubicBezTo>
                  <a:pt x="98" y="1310"/>
                  <a:pt x="103" y="1314"/>
                  <a:pt x="95" y="1318"/>
                </a:cubicBezTo>
                <a:cubicBezTo>
                  <a:pt x="99" y="1324"/>
                  <a:pt x="111" y="1323"/>
                  <a:pt x="110" y="1333"/>
                </a:cubicBezTo>
                <a:cubicBezTo>
                  <a:pt x="118" y="1333"/>
                  <a:pt x="120" y="1327"/>
                  <a:pt x="126" y="1333"/>
                </a:cubicBezTo>
                <a:cubicBezTo>
                  <a:pt x="128" y="1321"/>
                  <a:pt x="128" y="1307"/>
                  <a:pt x="141" y="1305"/>
                </a:cubicBezTo>
                <a:cubicBezTo>
                  <a:pt x="152" y="1308"/>
                  <a:pt x="141" y="1316"/>
                  <a:pt x="147" y="1321"/>
                </a:cubicBezTo>
                <a:cubicBezTo>
                  <a:pt x="151" y="1320"/>
                  <a:pt x="154" y="1322"/>
                  <a:pt x="156" y="1324"/>
                </a:cubicBezTo>
                <a:cubicBezTo>
                  <a:pt x="178" y="1297"/>
                  <a:pt x="214" y="1285"/>
                  <a:pt x="229" y="1255"/>
                </a:cubicBezTo>
                <a:cubicBezTo>
                  <a:pt x="233" y="1247"/>
                  <a:pt x="223" y="1236"/>
                  <a:pt x="241" y="1237"/>
                </a:cubicBezTo>
                <a:cubicBezTo>
                  <a:pt x="245" y="1239"/>
                  <a:pt x="251" y="1241"/>
                  <a:pt x="250" y="1249"/>
                </a:cubicBezTo>
                <a:cubicBezTo>
                  <a:pt x="245" y="1267"/>
                  <a:pt x="234" y="1279"/>
                  <a:pt x="217" y="1286"/>
                </a:cubicBezTo>
                <a:cubicBezTo>
                  <a:pt x="213" y="1303"/>
                  <a:pt x="227" y="1299"/>
                  <a:pt x="220" y="1311"/>
                </a:cubicBezTo>
                <a:cubicBezTo>
                  <a:pt x="234" y="1308"/>
                  <a:pt x="243" y="1301"/>
                  <a:pt x="257" y="1313"/>
                </a:cubicBezTo>
                <a:cubicBezTo>
                  <a:pt x="264" y="1312"/>
                  <a:pt x="253" y="1305"/>
                  <a:pt x="260" y="1301"/>
                </a:cubicBezTo>
                <a:cubicBezTo>
                  <a:pt x="289" y="1305"/>
                  <a:pt x="275" y="1274"/>
                  <a:pt x="284" y="1252"/>
                </a:cubicBezTo>
                <a:cubicBezTo>
                  <a:pt x="278" y="1250"/>
                  <a:pt x="276" y="1245"/>
                  <a:pt x="269" y="1246"/>
                </a:cubicBezTo>
                <a:cubicBezTo>
                  <a:pt x="272" y="1255"/>
                  <a:pt x="262" y="1251"/>
                  <a:pt x="256" y="1252"/>
                </a:cubicBezTo>
                <a:cubicBezTo>
                  <a:pt x="257" y="1246"/>
                  <a:pt x="253" y="1245"/>
                  <a:pt x="253" y="1240"/>
                </a:cubicBezTo>
                <a:cubicBezTo>
                  <a:pt x="259" y="1240"/>
                  <a:pt x="260" y="1236"/>
                  <a:pt x="265" y="1237"/>
                </a:cubicBezTo>
                <a:cubicBezTo>
                  <a:pt x="274" y="1234"/>
                  <a:pt x="272" y="1243"/>
                  <a:pt x="278" y="1243"/>
                </a:cubicBezTo>
                <a:cubicBezTo>
                  <a:pt x="291" y="1221"/>
                  <a:pt x="260" y="1228"/>
                  <a:pt x="262" y="1209"/>
                </a:cubicBezTo>
                <a:cubicBezTo>
                  <a:pt x="221" y="1205"/>
                  <a:pt x="245" y="1137"/>
                  <a:pt x="286" y="1157"/>
                </a:cubicBezTo>
                <a:cubicBezTo>
                  <a:pt x="285" y="1136"/>
                  <a:pt x="313" y="1155"/>
                  <a:pt x="304" y="1135"/>
                </a:cubicBezTo>
                <a:cubicBezTo>
                  <a:pt x="315" y="1137"/>
                  <a:pt x="329" y="1126"/>
                  <a:pt x="338" y="1135"/>
                </a:cubicBezTo>
                <a:cubicBezTo>
                  <a:pt x="330" y="1140"/>
                  <a:pt x="329" y="1133"/>
                  <a:pt x="319" y="1138"/>
                </a:cubicBezTo>
                <a:cubicBezTo>
                  <a:pt x="308" y="1158"/>
                  <a:pt x="332" y="1160"/>
                  <a:pt x="332" y="1178"/>
                </a:cubicBezTo>
                <a:cubicBezTo>
                  <a:pt x="329" y="1187"/>
                  <a:pt x="313" y="1185"/>
                  <a:pt x="311" y="1196"/>
                </a:cubicBezTo>
                <a:cubicBezTo>
                  <a:pt x="335" y="1216"/>
                  <a:pt x="378" y="1216"/>
                  <a:pt x="385" y="1254"/>
                </a:cubicBezTo>
                <a:cubicBezTo>
                  <a:pt x="400" y="1257"/>
                  <a:pt x="405" y="1248"/>
                  <a:pt x="425" y="1244"/>
                </a:cubicBezTo>
                <a:cubicBezTo>
                  <a:pt x="421" y="1232"/>
                  <a:pt x="430" y="1233"/>
                  <a:pt x="434" y="1228"/>
                </a:cubicBezTo>
                <a:cubicBezTo>
                  <a:pt x="429" y="1223"/>
                  <a:pt x="410" y="1216"/>
                  <a:pt x="418" y="1207"/>
                </a:cubicBezTo>
                <a:cubicBezTo>
                  <a:pt x="428" y="1206"/>
                  <a:pt x="420" y="1222"/>
                  <a:pt x="431" y="1219"/>
                </a:cubicBezTo>
                <a:cubicBezTo>
                  <a:pt x="436" y="1219"/>
                  <a:pt x="432" y="1211"/>
                  <a:pt x="437" y="1210"/>
                </a:cubicBezTo>
                <a:cubicBezTo>
                  <a:pt x="446" y="1213"/>
                  <a:pt x="447" y="1219"/>
                  <a:pt x="443" y="1228"/>
                </a:cubicBezTo>
                <a:cubicBezTo>
                  <a:pt x="469" y="1228"/>
                  <a:pt x="489" y="1226"/>
                  <a:pt x="514" y="1228"/>
                </a:cubicBezTo>
                <a:cubicBezTo>
                  <a:pt x="524" y="1225"/>
                  <a:pt x="530" y="1215"/>
                  <a:pt x="526" y="1206"/>
                </a:cubicBezTo>
                <a:cubicBezTo>
                  <a:pt x="537" y="1202"/>
                  <a:pt x="536" y="1201"/>
                  <a:pt x="544" y="1190"/>
                </a:cubicBezTo>
                <a:cubicBezTo>
                  <a:pt x="550" y="1196"/>
                  <a:pt x="542" y="1196"/>
                  <a:pt x="544" y="1206"/>
                </a:cubicBezTo>
                <a:cubicBezTo>
                  <a:pt x="561" y="1208"/>
                  <a:pt x="579" y="1221"/>
                  <a:pt x="587" y="1208"/>
                </a:cubicBezTo>
                <a:cubicBezTo>
                  <a:pt x="581" y="1209"/>
                  <a:pt x="580" y="1205"/>
                  <a:pt x="581" y="1199"/>
                </a:cubicBezTo>
                <a:cubicBezTo>
                  <a:pt x="585" y="1199"/>
                  <a:pt x="585" y="1195"/>
                  <a:pt x="590" y="1196"/>
                </a:cubicBezTo>
                <a:cubicBezTo>
                  <a:pt x="586" y="1208"/>
                  <a:pt x="598" y="1204"/>
                  <a:pt x="602" y="1208"/>
                </a:cubicBezTo>
                <a:cubicBezTo>
                  <a:pt x="605" y="1198"/>
                  <a:pt x="592" y="1204"/>
                  <a:pt x="593" y="1196"/>
                </a:cubicBezTo>
                <a:cubicBezTo>
                  <a:pt x="605" y="1195"/>
                  <a:pt x="613" y="1192"/>
                  <a:pt x="614" y="1174"/>
                </a:cubicBezTo>
                <a:cubicBezTo>
                  <a:pt x="600" y="1175"/>
                  <a:pt x="596" y="1166"/>
                  <a:pt x="605" y="1159"/>
                </a:cubicBezTo>
                <a:cubicBezTo>
                  <a:pt x="596" y="1157"/>
                  <a:pt x="597" y="1163"/>
                  <a:pt x="589" y="1162"/>
                </a:cubicBezTo>
                <a:cubicBezTo>
                  <a:pt x="592" y="1154"/>
                  <a:pt x="580" y="1146"/>
                  <a:pt x="589" y="1141"/>
                </a:cubicBezTo>
                <a:cubicBezTo>
                  <a:pt x="596" y="1148"/>
                  <a:pt x="605" y="1152"/>
                  <a:pt x="614" y="1156"/>
                </a:cubicBezTo>
                <a:cubicBezTo>
                  <a:pt x="617" y="1148"/>
                  <a:pt x="601" y="1145"/>
                  <a:pt x="611" y="1141"/>
                </a:cubicBezTo>
                <a:cubicBezTo>
                  <a:pt x="622" y="1144"/>
                  <a:pt x="625" y="1157"/>
                  <a:pt x="632" y="1165"/>
                </a:cubicBezTo>
                <a:cubicBezTo>
                  <a:pt x="640" y="1166"/>
                  <a:pt x="639" y="1159"/>
                  <a:pt x="648" y="1162"/>
                </a:cubicBezTo>
                <a:cubicBezTo>
                  <a:pt x="652" y="1170"/>
                  <a:pt x="657" y="1182"/>
                  <a:pt x="648" y="1189"/>
                </a:cubicBezTo>
                <a:cubicBezTo>
                  <a:pt x="665" y="1189"/>
                  <a:pt x="661" y="1197"/>
                  <a:pt x="663" y="1207"/>
                </a:cubicBezTo>
                <a:cubicBezTo>
                  <a:pt x="673" y="1209"/>
                  <a:pt x="669" y="1209"/>
                  <a:pt x="679" y="1207"/>
                </a:cubicBezTo>
                <a:cubicBezTo>
                  <a:pt x="684" y="1212"/>
                  <a:pt x="683" y="1224"/>
                  <a:pt x="688" y="1229"/>
                </a:cubicBezTo>
                <a:cubicBezTo>
                  <a:pt x="692" y="1220"/>
                  <a:pt x="713" y="1213"/>
                  <a:pt x="722" y="1219"/>
                </a:cubicBezTo>
                <a:cubicBezTo>
                  <a:pt x="711" y="1226"/>
                  <a:pt x="722" y="1255"/>
                  <a:pt x="698" y="1250"/>
                </a:cubicBezTo>
                <a:cubicBezTo>
                  <a:pt x="701" y="1244"/>
                  <a:pt x="688" y="1241"/>
                  <a:pt x="673" y="1238"/>
                </a:cubicBezTo>
                <a:cubicBezTo>
                  <a:pt x="660" y="1252"/>
                  <a:pt x="653" y="1258"/>
                  <a:pt x="649" y="1278"/>
                </a:cubicBezTo>
                <a:cubicBezTo>
                  <a:pt x="640" y="1270"/>
                  <a:pt x="630" y="1266"/>
                  <a:pt x="618" y="1272"/>
                </a:cubicBezTo>
                <a:cubicBezTo>
                  <a:pt x="622" y="1288"/>
                  <a:pt x="607" y="1291"/>
                  <a:pt x="603" y="1309"/>
                </a:cubicBezTo>
                <a:cubicBezTo>
                  <a:pt x="616" y="1302"/>
                  <a:pt x="612" y="1316"/>
                  <a:pt x="622" y="1318"/>
                </a:cubicBezTo>
                <a:cubicBezTo>
                  <a:pt x="626" y="1307"/>
                  <a:pt x="613" y="1312"/>
                  <a:pt x="616" y="1303"/>
                </a:cubicBezTo>
                <a:cubicBezTo>
                  <a:pt x="638" y="1297"/>
                  <a:pt x="647" y="1309"/>
                  <a:pt x="644" y="1320"/>
                </a:cubicBezTo>
                <a:cubicBezTo>
                  <a:pt x="658" y="1310"/>
                  <a:pt x="681" y="1338"/>
                  <a:pt x="689" y="1327"/>
                </a:cubicBezTo>
                <a:cubicBezTo>
                  <a:pt x="687" y="1326"/>
                  <a:pt x="687" y="1315"/>
                  <a:pt x="689" y="1314"/>
                </a:cubicBezTo>
                <a:cubicBezTo>
                  <a:pt x="694" y="1314"/>
                  <a:pt x="691" y="1323"/>
                  <a:pt x="695" y="1323"/>
                </a:cubicBezTo>
                <a:cubicBezTo>
                  <a:pt x="694" y="1310"/>
                  <a:pt x="706" y="1315"/>
                  <a:pt x="704" y="1308"/>
                </a:cubicBezTo>
                <a:cubicBezTo>
                  <a:pt x="712" y="1309"/>
                  <a:pt x="706" y="1321"/>
                  <a:pt x="705" y="1323"/>
                </a:cubicBezTo>
                <a:cubicBezTo>
                  <a:pt x="718" y="1325"/>
                  <a:pt x="709" y="1306"/>
                  <a:pt x="717" y="1302"/>
                </a:cubicBezTo>
                <a:cubicBezTo>
                  <a:pt x="722" y="1309"/>
                  <a:pt x="725" y="1307"/>
                  <a:pt x="720" y="1299"/>
                </a:cubicBezTo>
                <a:cubicBezTo>
                  <a:pt x="737" y="1299"/>
                  <a:pt x="747" y="1293"/>
                  <a:pt x="766" y="1295"/>
                </a:cubicBezTo>
                <a:cubicBezTo>
                  <a:pt x="768" y="1281"/>
                  <a:pt x="756" y="1297"/>
                  <a:pt x="756" y="1289"/>
                </a:cubicBezTo>
                <a:cubicBezTo>
                  <a:pt x="759" y="1285"/>
                  <a:pt x="759" y="1278"/>
                  <a:pt x="765" y="1277"/>
                </a:cubicBezTo>
                <a:cubicBezTo>
                  <a:pt x="763" y="1288"/>
                  <a:pt x="769" y="1292"/>
                  <a:pt x="778" y="1292"/>
                </a:cubicBezTo>
                <a:cubicBezTo>
                  <a:pt x="780" y="1278"/>
                  <a:pt x="772" y="1294"/>
                  <a:pt x="772" y="1286"/>
                </a:cubicBezTo>
                <a:cubicBezTo>
                  <a:pt x="773" y="1282"/>
                  <a:pt x="775" y="1279"/>
                  <a:pt x="778" y="1277"/>
                </a:cubicBezTo>
                <a:cubicBezTo>
                  <a:pt x="780" y="1289"/>
                  <a:pt x="792" y="1273"/>
                  <a:pt x="793" y="1286"/>
                </a:cubicBezTo>
                <a:cubicBezTo>
                  <a:pt x="783" y="1289"/>
                  <a:pt x="782" y="1303"/>
                  <a:pt x="766" y="1301"/>
                </a:cubicBezTo>
                <a:cubicBezTo>
                  <a:pt x="761" y="1312"/>
                  <a:pt x="776" y="1303"/>
                  <a:pt x="775" y="1310"/>
                </a:cubicBezTo>
                <a:cubicBezTo>
                  <a:pt x="766" y="1309"/>
                  <a:pt x="780" y="1322"/>
                  <a:pt x="778" y="1313"/>
                </a:cubicBezTo>
                <a:cubicBezTo>
                  <a:pt x="767" y="1309"/>
                  <a:pt x="787" y="1313"/>
                  <a:pt x="784" y="1307"/>
                </a:cubicBezTo>
                <a:cubicBezTo>
                  <a:pt x="779" y="1300"/>
                  <a:pt x="798" y="1291"/>
                  <a:pt x="805" y="1279"/>
                </a:cubicBezTo>
                <a:cubicBezTo>
                  <a:pt x="804" y="1285"/>
                  <a:pt x="809" y="1285"/>
                  <a:pt x="812" y="1288"/>
                </a:cubicBezTo>
                <a:cubicBezTo>
                  <a:pt x="808" y="1289"/>
                  <a:pt x="804" y="1289"/>
                  <a:pt x="805" y="1295"/>
                </a:cubicBezTo>
                <a:cubicBezTo>
                  <a:pt x="812" y="1295"/>
                  <a:pt x="812" y="1295"/>
                  <a:pt x="812" y="1295"/>
                </a:cubicBezTo>
                <a:cubicBezTo>
                  <a:pt x="812" y="1296"/>
                  <a:pt x="814" y="1298"/>
                  <a:pt x="815" y="1294"/>
                </a:cubicBezTo>
                <a:cubicBezTo>
                  <a:pt x="808" y="1291"/>
                  <a:pt x="820" y="1280"/>
                  <a:pt x="830" y="1282"/>
                </a:cubicBezTo>
                <a:cubicBezTo>
                  <a:pt x="831" y="1302"/>
                  <a:pt x="835" y="1281"/>
                  <a:pt x="842" y="1282"/>
                </a:cubicBezTo>
                <a:cubicBezTo>
                  <a:pt x="842" y="1286"/>
                  <a:pt x="844" y="1289"/>
                  <a:pt x="845" y="1291"/>
                </a:cubicBezTo>
                <a:cubicBezTo>
                  <a:pt x="840" y="1296"/>
                  <a:pt x="830" y="1312"/>
                  <a:pt x="836" y="1319"/>
                </a:cubicBezTo>
                <a:cubicBezTo>
                  <a:pt x="850" y="1312"/>
                  <a:pt x="843" y="1285"/>
                  <a:pt x="860" y="1276"/>
                </a:cubicBezTo>
                <a:cubicBezTo>
                  <a:pt x="875" y="1272"/>
                  <a:pt x="890" y="1281"/>
                  <a:pt x="906" y="1272"/>
                </a:cubicBezTo>
                <a:cubicBezTo>
                  <a:pt x="912" y="1280"/>
                  <a:pt x="920" y="1287"/>
                  <a:pt x="928" y="1293"/>
                </a:cubicBezTo>
                <a:cubicBezTo>
                  <a:pt x="930" y="1284"/>
                  <a:pt x="920" y="1287"/>
                  <a:pt x="922" y="1278"/>
                </a:cubicBezTo>
                <a:cubicBezTo>
                  <a:pt x="932" y="1278"/>
                  <a:pt x="929" y="1265"/>
                  <a:pt x="940" y="1265"/>
                </a:cubicBezTo>
                <a:cubicBezTo>
                  <a:pt x="929" y="1275"/>
                  <a:pt x="944" y="1273"/>
                  <a:pt x="940" y="1290"/>
                </a:cubicBezTo>
                <a:cubicBezTo>
                  <a:pt x="964" y="1308"/>
                  <a:pt x="959" y="1273"/>
                  <a:pt x="977" y="1268"/>
                </a:cubicBezTo>
                <a:cubicBezTo>
                  <a:pt x="976" y="1272"/>
                  <a:pt x="972" y="1273"/>
                  <a:pt x="971" y="1277"/>
                </a:cubicBezTo>
                <a:cubicBezTo>
                  <a:pt x="980" y="1280"/>
                  <a:pt x="974" y="1267"/>
                  <a:pt x="986" y="1271"/>
                </a:cubicBezTo>
                <a:cubicBezTo>
                  <a:pt x="986" y="1274"/>
                  <a:pt x="984" y="1275"/>
                  <a:pt x="983" y="1277"/>
                </a:cubicBezTo>
                <a:cubicBezTo>
                  <a:pt x="989" y="1278"/>
                  <a:pt x="989" y="1273"/>
                  <a:pt x="992" y="1271"/>
                </a:cubicBezTo>
                <a:cubicBezTo>
                  <a:pt x="998" y="1274"/>
                  <a:pt x="997" y="1282"/>
                  <a:pt x="1005" y="1283"/>
                </a:cubicBezTo>
                <a:cubicBezTo>
                  <a:pt x="1008" y="1275"/>
                  <a:pt x="992" y="1274"/>
                  <a:pt x="1001" y="1271"/>
                </a:cubicBezTo>
                <a:cubicBezTo>
                  <a:pt x="1003" y="1275"/>
                  <a:pt x="1006" y="1278"/>
                  <a:pt x="1011" y="1280"/>
                </a:cubicBezTo>
                <a:cubicBezTo>
                  <a:pt x="1011" y="1259"/>
                  <a:pt x="1042" y="1287"/>
                  <a:pt x="1041" y="1273"/>
                </a:cubicBezTo>
                <a:cubicBezTo>
                  <a:pt x="1037" y="1273"/>
                  <a:pt x="1030" y="1275"/>
                  <a:pt x="1029" y="1271"/>
                </a:cubicBezTo>
                <a:cubicBezTo>
                  <a:pt x="1054" y="1265"/>
                  <a:pt x="1060" y="1264"/>
                  <a:pt x="1087" y="1273"/>
                </a:cubicBezTo>
                <a:cubicBezTo>
                  <a:pt x="1086" y="1263"/>
                  <a:pt x="1097" y="1264"/>
                  <a:pt x="1099" y="1257"/>
                </a:cubicBezTo>
                <a:cubicBezTo>
                  <a:pt x="1099" y="1266"/>
                  <a:pt x="1118" y="1255"/>
                  <a:pt x="1118" y="1263"/>
                </a:cubicBezTo>
                <a:cubicBezTo>
                  <a:pt x="1117" y="1269"/>
                  <a:pt x="1108" y="1266"/>
                  <a:pt x="1109" y="1273"/>
                </a:cubicBezTo>
                <a:cubicBezTo>
                  <a:pt x="1123" y="1269"/>
                  <a:pt x="1131" y="1271"/>
                  <a:pt x="1145" y="1278"/>
                </a:cubicBezTo>
                <a:cubicBezTo>
                  <a:pt x="1141" y="1271"/>
                  <a:pt x="1153" y="1267"/>
                  <a:pt x="1145" y="1266"/>
                </a:cubicBezTo>
                <a:cubicBezTo>
                  <a:pt x="1144" y="1270"/>
                  <a:pt x="1141" y="1272"/>
                  <a:pt x="1136" y="1272"/>
                </a:cubicBezTo>
                <a:cubicBezTo>
                  <a:pt x="1131" y="1266"/>
                  <a:pt x="1126" y="1260"/>
                  <a:pt x="1124" y="1251"/>
                </a:cubicBezTo>
                <a:cubicBezTo>
                  <a:pt x="1151" y="1238"/>
                  <a:pt x="1168" y="1235"/>
                  <a:pt x="1188" y="1256"/>
                </a:cubicBezTo>
                <a:cubicBezTo>
                  <a:pt x="1189" y="1241"/>
                  <a:pt x="1202" y="1258"/>
                  <a:pt x="1210" y="1256"/>
                </a:cubicBezTo>
                <a:cubicBezTo>
                  <a:pt x="1213" y="1246"/>
                  <a:pt x="1205" y="1249"/>
                  <a:pt x="1203" y="1244"/>
                </a:cubicBezTo>
                <a:cubicBezTo>
                  <a:pt x="1217" y="1241"/>
                  <a:pt x="1216" y="1246"/>
                  <a:pt x="1218" y="1232"/>
                </a:cubicBezTo>
                <a:cubicBezTo>
                  <a:pt x="1239" y="1252"/>
                  <a:pt x="1252" y="1264"/>
                  <a:pt x="1277" y="1268"/>
                </a:cubicBezTo>
                <a:cubicBezTo>
                  <a:pt x="1278" y="1260"/>
                  <a:pt x="1283" y="1255"/>
                  <a:pt x="1277" y="1249"/>
                </a:cubicBezTo>
                <a:cubicBezTo>
                  <a:pt x="1290" y="1249"/>
                  <a:pt x="1290" y="1236"/>
                  <a:pt x="1301" y="1234"/>
                </a:cubicBezTo>
                <a:cubicBezTo>
                  <a:pt x="1306" y="1240"/>
                  <a:pt x="1318" y="1239"/>
                  <a:pt x="1323" y="1246"/>
                </a:cubicBezTo>
                <a:cubicBezTo>
                  <a:pt x="1326" y="1255"/>
                  <a:pt x="1318" y="1253"/>
                  <a:pt x="1317" y="1258"/>
                </a:cubicBezTo>
                <a:cubicBezTo>
                  <a:pt x="1324" y="1260"/>
                  <a:pt x="1337" y="1272"/>
                  <a:pt x="1341" y="1267"/>
                </a:cubicBezTo>
                <a:cubicBezTo>
                  <a:pt x="1335" y="1268"/>
                  <a:pt x="1342" y="1258"/>
                  <a:pt x="1344" y="1258"/>
                </a:cubicBezTo>
                <a:cubicBezTo>
                  <a:pt x="1351" y="1264"/>
                  <a:pt x="1360" y="1269"/>
                  <a:pt x="1369" y="1273"/>
                </a:cubicBezTo>
                <a:cubicBezTo>
                  <a:pt x="1359" y="1254"/>
                  <a:pt x="1385" y="1276"/>
                  <a:pt x="1375" y="1257"/>
                </a:cubicBezTo>
                <a:cubicBezTo>
                  <a:pt x="1384" y="1254"/>
                  <a:pt x="1384" y="1254"/>
                  <a:pt x="1393" y="1257"/>
                </a:cubicBezTo>
                <a:cubicBezTo>
                  <a:pt x="1395" y="1246"/>
                  <a:pt x="1402" y="1239"/>
                  <a:pt x="1415" y="1238"/>
                </a:cubicBezTo>
                <a:cubicBezTo>
                  <a:pt x="1418" y="1246"/>
                  <a:pt x="1425" y="1250"/>
                  <a:pt x="1433" y="1254"/>
                </a:cubicBezTo>
                <a:cubicBezTo>
                  <a:pt x="1434" y="1249"/>
                  <a:pt x="1432" y="1242"/>
                  <a:pt x="1436" y="1241"/>
                </a:cubicBezTo>
                <a:cubicBezTo>
                  <a:pt x="1450" y="1245"/>
                  <a:pt x="1462" y="1250"/>
                  <a:pt x="1470" y="1238"/>
                </a:cubicBezTo>
                <a:cubicBezTo>
                  <a:pt x="1471" y="1242"/>
                  <a:pt x="1473" y="1243"/>
                  <a:pt x="1470" y="1247"/>
                </a:cubicBezTo>
                <a:cubicBezTo>
                  <a:pt x="1482" y="1249"/>
                  <a:pt x="1486" y="1250"/>
                  <a:pt x="1494" y="1244"/>
                </a:cubicBezTo>
                <a:cubicBezTo>
                  <a:pt x="1500" y="1247"/>
                  <a:pt x="1499" y="1258"/>
                  <a:pt x="1504" y="1262"/>
                </a:cubicBezTo>
                <a:cubicBezTo>
                  <a:pt x="1527" y="1225"/>
                  <a:pt x="1583" y="1271"/>
                  <a:pt x="1602" y="1242"/>
                </a:cubicBezTo>
                <a:cubicBezTo>
                  <a:pt x="1610" y="1248"/>
                  <a:pt x="1623" y="1249"/>
                  <a:pt x="1620" y="1267"/>
                </a:cubicBezTo>
                <a:cubicBezTo>
                  <a:pt x="1615" y="1261"/>
                  <a:pt x="1603" y="1258"/>
                  <a:pt x="1599" y="1267"/>
                </a:cubicBezTo>
                <a:cubicBezTo>
                  <a:pt x="1613" y="1274"/>
                  <a:pt x="1610" y="1268"/>
                  <a:pt x="1636" y="1276"/>
                </a:cubicBezTo>
                <a:cubicBezTo>
                  <a:pt x="1639" y="1266"/>
                  <a:pt x="1626" y="1273"/>
                  <a:pt x="1629" y="1264"/>
                </a:cubicBezTo>
                <a:cubicBezTo>
                  <a:pt x="1639" y="1266"/>
                  <a:pt x="1641" y="1260"/>
                  <a:pt x="1648" y="1260"/>
                </a:cubicBezTo>
                <a:cubicBezTo>
                  <a:pt x="1648" y="1264"/>
                  <a:pt x="1638" y="1272"/>
                  <a:pt x="1645" y="1273"/>
                </a:cubicBezTo>
                <a:cubicBezTo>
                  <a:pt x="1654" y="1263"/>
                  <a:pt x="1644" y="1279"/>
                  <a:pt x="1654" y="1279"/>
                </a:cubicBezTo>
                <a:cubicBezTo>
                  <a:pt x="1649" y="1268"/>
                  <a:pt x="1664" y="1277"/>
                  <a:pt x="1663" y="1269"/>
                </a:cubicBezTo>
                <a:cubicBezTo>
                  <a:pt x="1658" y="1269"/>
                  <a:pt x="1653" y="1270"/>
                  <a:pt x="1654" y="1263"/>
                </a:cubicBezTo>
                <a:cubicBezTo>
                  <a:pt x="1666" y="1259"/>
                  <a:pt x="1661" y="1272"/>
                  <a:pt x="1669" y="1272"/>
                </a:cubicBezTo>
                <a:cubicBezTo>
                  <a:pt x="1673" y="1255"/>
                  <a:pt x="1680" y="1260"/>
                  <a:pt x="1684" y="1244"/>
                </a:cubicBezTo>
                <a:cubicBezTo>
                  <a:pt x="1668" y="1245"/>
                  <a:pt x="1642" y="1242"/>
                  <a:pt x="1647" y="1230"/>
                </a:cubicBezTo>
                <a:cubicBezTo>
                  <a:pt x="1631" y="1241"/>
                  <a:pt x="1615" y="1219"/>
                  <a:pt x="1604" y="1218"/>
                </a:cubicBezTo>
                <a:cubicBezTo>
                  <a:pt x="1615" y="1209"/>
                  <a:pt x="1597" y="1216"/>
                  <a:pt x="1598" y="1212"/>
                </a:cubicBezTo>
                <a:cubicBezTo>
                  <a:pt x="1598" y="1203"/>
                  <a:pt x="1598" y="1203"/>
                  <a:pt x="1598" y="1203"/>
                </a:cubicBezTo>
                <a:cubicBezTo>
                  <a:pt x="1603" y="1203"/>
                  <a:pt x="1608" y="1202"/>
                  <a:pt x="1610" y="1199"/>
                </a:cubicBezTo>
                <a:cubicBezTo>
                  <a:pt x="1615" y="1203"/>
                  <a:pt x="1612" y="1214"/>
                  <a:pt x="1620" y="1215"/>
                </a:cubicBezTo>
                <a:cubicBezTo>
                  <a:pt x="1621" y="1209"/>
                  <a:pt x="1624" y="1215"/>
                  <a:pt x="1629" y="1214"/>
                </a:cubicBezTo>
                <a:cubicBezTo>
                  <a:pt x="1636" y="1207"/>
                  <a:pt x="1642" y="1208"/>
                  <a:pt x="1659" y="1202"/>
                </a:cubicBezTo>
                <a:cubicBezTo>
                  <a:pt x="1670" y="1224"/>
                  <a:pt x="1673" y="1204"/>
                  <a:pt x="1681" y="1220"/>
                </a:cubicBezTo>
                <a:cubicBezTo>
                  <a:pt x="1687" y="1215"/>
                  <a:pt x="1684" y="1210"/>
                  <a:pt x="1687" y="1208"/>
                </a:cubicBezTo>
                <a:cubicBezTo>
                  <a:pt x="1715" y="1210"/>
                  <a:pt x="1734" y="1217"/>
                  <a:pt x="1767" y="1222"/>
                </a:cubicBezTo>
                <a:cubicBezTo>
                  <a:pt x="1767" y="1216"/>
                  <a:pt x="1769" y="1212"/>
                  <a:pt x="1773" y="1210"/>
                </a:cubicBezTo>
                <a:cubicBezTo>
                  <a:pt x="1796" y="1233"/>
                  <a:pt x="1825" y="1212"/>
                  <a:pt x="1853" y="1239"/>
                </a:cubicBezTo>
                <a:cubicBezTo>
                  <a:pt x="1861" y="1215"/>
                  <a:pt x="1888" y="1232"/>
                  <a:pt x="1892" y="1214"/>
                </a:cubicBezTo>
                <a:cubicBezTo>
                  <a:pt x="1897" y="1223"/>
                  <a:pt x="1903" y="1230"/>
                  <a:pt x="1917" y="1230"/>
                </a:cubicBezTo>
                <a:cubicBezTo>
                  <a:pt x="1918" y="1224"/>
                  <a:pt x="1912" y="1222"/>
                  <a:pt x="1917" y="1220"/>
                </a:cubicBezTo>
                <a:cubicBezTo>
                  <a:pt x="1930" y="1235"/>
                  <a:pt x="1946" y="1227"/>
                  <a:pt x="1951" y="1247"/>
                </a:cubicBezTo>
                <a:cubicBezTo>
                  <a:pt x="1961" y="1240"/>
                  <a:pt x="1976" y="1231"/>
                  <a:pt x="1972" y="1220"/>
                </a:cubicBezTo>
                <a:cubicBezTo>
                  <a:pt x="1992" y="1229"/>
                  <a:pt x="1993" y="1244"/>
                  <a:pt x="2006" y="1253"/>
                </a:cubicBezTo>
                <a:cubicBezTo>
                  <a:pt x="2013" y="1252"/>
                  <a:pt x="2007" y="1239"/>
                  <a:pt x="2015" y="1241"/>
                </a:cubicBezTo>
                <a:cubicBezTo>
                  <a:pt x="2033" y="1266"/>
                  <a:pt x="2071" y="1259"/>
                  <a:pt x="2092" y="1267"/>
                </a:cubicBezTo>
                <a:cubicBezTo>
                  <a:pt x="2104" y="1261"/>
                  <a:pt x="2107" y="1264"/>
                  <a:pt x="2120" y="1261"/>
                </a:cubicBezTo>
                <a:cubicBezTo>
                  <a:pt x="2119" y="1268"/>
                  <a:pt x="2133" y="1282"/>
                  <a:pt x="2138" y="1279"/>
                </a:cubicBezTo>
                <a:cubicBezTo>
                  <a:pt x="2135" y="1271"/>
                  <a:pt x="2168" y="1273"/>
                  <a:pt x="2169" y="1260"/>
                </a:cubicBezTo>
                <a:cubicBezTo>
                  <a:pt x="2164" y="1260"/>
                  <a:pt x="2170" y="1249"/>
                  <a:pt x="2162" y="1245"/>
                </a:cubicBezTo>
                <a:cubicBezTo>
                  <a:pt x="2163" y="1253"/>
                  <a:pt x="2156" y="1253"/>
                  <a:pt x="2150" y="1254"/>
                </a:cubicBezTo>
                <a:cubicBezTo>
                  <a:pt x="2150" y="1251"/>
                  <a:pt x="2155" y="1250"/>
                  <a:pt x="2150" y="1248"/>
                </a:cubicBezTo>
                <a:cubicBezTo>
                  <a:pt x="2138" y="1265"/>
                  <a:pt x="2113" y="1236"/>
                  <a:pt x="2098" y="1246"/>
                </a:cubicBezTo>
                <a:cubicBezTo>
                  <a:pt x="2086" y="1228"/>
                  <a:pt x="2111" y="1219"/>
                  <a:pt x="2095" y="1215"/>
                </a:cubicBezTo>
                <a:cubicBezTo>
                  <a:pt x="2119" y="1220"/>
                  <a:pt x="2130" y="1213"/>
                  <a:pt x="2147" y="1218"/>
                </a:cubicBezTo>
                <a:cubicBezTo>
                  <a:pt x="2147" y="1207"/>
                  <a:pt x="2137" y="1207"/>
                  <a:pt x="2137" y="1196"/>
                </a:cubicBezTo>
                <a:cubicBezTo>
                  <a:pt x="2144" y="1201"/>
                  <a:pt x="2147" y="1209"/>
                  <a:pt x="2156" y="1211"/>
                </a:cubicBezTo>
                <a:cubicBezTo>
                  <a:pt x="2152" y="1213"/>
                  <a:pt x="2150" y="1215"/>
                  <a:pt x="2150" y="1221"/>
                </a:cubicBezTo>
                <a:cubicBezTo>
                  <a:pt x="2163" y="1212"/>
                  <a:pt x="2163" y="1233"/>
                  <a:pt x="2177" y="1217"/>
                </a:cubicBezTo>
                <a:cubicBezTo>
                  <a:pt x="2174" y="1217"/>
                  <a:pt x="2175" y="1214"/>
                  <a:pt x="2177" y="1211"/>
                </a:cubicBezTo>
                <a:cubicBezTo>
                  <a:pt x="2165" y="1207"/>
                  <a:pt x="2159" y="1194"/>
                  <a:pt x="2152" y="1184"/>
                </a:cubicBezTo>
                <a:cubicBezTo>
                  <a:pt x="2160" y="1185"/>
                  <a:pt x="2159" y="1178"/>
                  <a:pt x="2168" y="1181"/>
                </a:cubicBezTo>
                <a:cubicBezTo>
                  <a:pt x="2178" y="1143"/>
                  <a:pt x="2126" y="1167"/>
                  <a:pt x="2118" y="1138"/>
                </a:cubicBezTo>
                <a:cubicBezTo>
                  <a:pt x="2131" y="1133"/>
                  <a:pt x="2136" y="1125"/>
                  <a:pt x="2146" y="1126"/>
                </a:cubicBezTo>
                <a:cubicBezTo>
                  <a:pt x="2146" y="1113"/>
                  <a:pt x="2146" y="1113"/>
                  <a:pt x="2146" y="1113"/>
                </a:cubicBezTo>
                <a:cubicBezTo>
                  <a:pt x="2176" y="1103"/>
                  <a:pt x="2175" y="1095"/>
                  <a:pt x="2207" y="1104"/>
                </a:cubicBezTo>
                <a:cubicBezTo>
                  <a:pt x="2211" y="1095"/>
                  <a:pt x="2217" y="1089"/>
                  <a:pt x="2225" y="1085"/>
                </a:cubicBezTo>
                <a:cubicBezTo>
                  <a:pt x="2233" y="1089"/>
                  <a:pt x="2249" y="1101"/>
                  <a:pt x="2259" y="1094"/>
                </a:cubicBezTo>
                <a:cubicBezTo>
                  <a:pt x="2255" y="1093"/>
                  <a:pt x="2251" y="1089"/>
                  <a:pt x="2256" y="1088"/>
                </a:cubicBezTo>
                <a:cubicBezTo>
                  <a:pt x="2274" y="1097"/>
                  <a:pt x="2292" y="1107"/>
                  <a:pt x="2317" y="1096"/>
                </a:cubicBezTo>
                <a:cubicBezTo>
                  <a:pt x="2309" y="1094"/>
                  <a:pt x="2315" y="1081"/>
                  <a:pt x="2323" y="1084"/>
                </a:cubicBezTo>
                <a:cubicBezTo>
                  <a:pt x="2333" y="1090"/>
                  <a:pt x="2358" y="1113"/>
                  <a:pt x="2360" y="1099"/>
                </a:cubicBezTo>
                <a:cubicBezTo>
                  <a:pt x="2370" y="1110"/>
                  <a:pt x="2397" y="1116"/>
                  <a:pt x="2403" y="1098"/>
                </a:cubicBezTo>
                <a:cubicBezTo>
                  <a:pt x="2399" y="1098"/>
                  <a:pt x="2391" y="1086"/>
                  <a:pt x="2396" y="1086"/>
                </a:cubicBezTo>
                <a:cubicBezTo>
                  <a:pt x="2435" y="1088"/>
                  <a:pt x="2476" y="1087"/>
                  <a:pt x="2501" y="1100"/>
                </a:cubicBezTo>
                <a:cubicBezTo>
                  <a:pt x="2504" y="1097"/>
                  <a:pt x="2502" y="1089"/>
                  <a:pt x="2510" y="1091"/>
                </a:cubicBezTo>
                <a:cubicBezTo>
                  <a:pt x="2510" y="1095"/>
                  <a:pt x="2509" y="1098"/>
                  <a:pt x="2507" y="1100"/>
                </a:cubicBezTo>
                <a:cubicBezTo>
                  <a:pt x="2517" y="1103"/>
                  <a:pt x="2514" y="1100"/>
                  <a:pt x="2525" y="1100"/>
                </a:cubicBezTo>
                <a:cubicBezTo>
                  <a:pt x="2528" y="1093"/>
                  <a:pt x="2514" y="1087"/>
                  <a:pt x="2522" y="1085"/>
                </a:cubicBezTo>
                <a:cubicBezTo>
                  <a:pt x="2528" y="1091"/>
                  <a:pt x="2535" y="1094"/>
                  <a:pt x="2544" y="1090"/>
                </a:cubicBezTo>
                <a:cubicBezTo>
                  <a:pt x="2547" y="1080"/>
                  <a:pt x="2534" y="1088"/>
                  <a:pt x="2537" y="1078"/>
                </a:cubicBezTo>
                <a:cubicBezTo>
                  <a:pt x="2555" y="1083"/>
                  <a:pt x="2572" y="1089"/>
                  <a:pt x="2584" y="1099"/>
                </a:cubicBezTo>
                <a:cubicBezTo>
                  <a:pt x="2571" y="1070"/>
                  <a:pt x="2591" y="1089"/>
                  <a:pt x="2592" y="1075"/>
                </a:cubicBezTo>
                <a:cubicBezTo>
                  <a:pt x="2600" y="1087"/>
                  <a:pt x="2611" y="1080"/>
                  <a:pt x="2614" y="1093"/>
                </a:cubicBezTo>
                <a:cubicBezTo>
                  <a:pt x="2610" y="1093"/>
                  <a:pt x="2589" y="1092"/>
                  <a:pt x="2599" y="1096"/>
                </a:cubicBezTo>
                <a:cubicBezTo>
                  <a:pt x="2614" y="1105"/>
                  <a:pt x="2626" y="1093"/>
                  <a:pt x="2633" y="1102"/>
                </a:cubicBezTo>
                <a:cubicBezTo>
                  <a:pt x="2622" y="1099"/>
                  <a:pt x="2632" y="1118"/>
                  <a:pt x="2633" y="1123"/>
                </a:cubicBezTo>
                <a:cubicBezTo>
                  <a:pt x="2644" y="1125"/>
                  <a:pt x="2645" y="1116"/>
                  <a:pt x="2654" y="1117"/>
                </a:cubicBezTo>
                <a:cubicBezTo>
                  <a:pt x="2654" y="1109"/>
                  <a:pt x="2648" y="1107"/>
                  <a:pt x="2657" y="1104"/>
                </a:cubicBezTo>
                <a:cubicBezTo>
                  <a:pt x="2658" y="1119"/>
                  <a:pt x="2669" y="1108"/>
                  <a:pt x="2676" y="1120"/>
                </a:cubicBezTo>
                <a:cubicBezTo>
                  <a:pt x="2685" y="1115"/>
                  <a:pt x="2677" y="1107"/>
                  <a:pt x="2691" y="1104"/>
                </a:cubicBezTo>
                <a:cubicBezTo>
                  <a:pt x="2695" y="1105"/>
                  <a:pt x="2697" y="1108"/>
                  <a:pt x="2697" y="1113"/>
                </a:cubicBezTo>
                <a:cubicBezTo>
                  <a:pt x="2708" y="1115"/>
                  <a:pt x="2705" y="1102"/>
                  <a:pt x="2715" y="1104"/>
                </a:cubicBezTo>
                <a:cubicBezTo>
                  <a:pt x="2715" y="1118"/>
                  <a:pt x="2736" y="1112"/>
                  <a:pt x="2740" y="1122"/>
                </a:cubicBezTo>
                <a:cubicBezTo>
                  <a:pt x="2739" y="1117"/>
                  <a:pt x="2748" y="1119"/>
                  <a:pt x="2752" y="1119"/>
                </a:cubicBezTo>
                <a:cubicBezTo>
                  <a:pt x="2752" y="1114"/>
                  <a:pt x="2754" y="1112"/>
                  <a:pt x="2755" y="1109"/>
                </a:cubicBezTo>
                <a:cubicBezTo>
                  <a:pt x="2752" y="1104"/>
                  <a:pt x="2748" y="1099"/>
                  <a:pt x="2746" y="1091"/>
                </a:cubicBezTo>
                <a:cubicBezTo>
                  <a:pt x="2750" y="1091"/>
                  <a:pt x="2750" y="1087"/>
                  <a:pt x="2755" y="1088"/>
                </a:cubicBezTo>
                <a:cubicBezTo>
                  <a:pt x="2756" y="1096"/>
                  <a:pt x="2770" y="1091"/>
                  <a:pt x="2774" y="1097"/>
                </a:cubicBezTo>
                <a:cubicBezTo>
                  <a:pt x="2774" y="1106"/>
                  <a:pt x="2764" y="1106"/>
                  <a:pt x="2768" y="1118"/>
                </a:cubicBezTo>
                <a:cubicBezTo>
                  <a:pt x="2783" y="1123"/>
                  <a:pt x="2779" y="1109"/>
                  <a:pt x="2789" y="1109"/>
                </a:cubicBezTo>
                <a:cubicBezTo>
                  <a:pt x="2792" y="1124"/>
                  <a:pt x="2816" y="1137"/>
                  <a:pt x="2805" y="1152"/>
                </a:cubicBezTo>
                <a:cubicBezTo>
                  <a:pt x="2825" y="1162"/>
                  <a:pt x="2847" y="1170"/>
                  <a:pt x="2863" y="1185"/>
                </a:cubicBezTo>
                <a:cubicBezTo>
                  <a:pt x="2869" y="1217"/>
                  <a:pt x="2920" y="1212"/>
                  <a:pt x="2931" y="1239"/>
                </a:cubicBezTo>
                <a:cubicBezTo>
                  <a:pt x="2942" y="1239"/>
                  <a:pt x="2942" y="1229"/>
                  <a:pt x="2953" y="1230"/>
                </a:cubicBezTo>
                <a:cubicBezTo>
                  <a:pt x="2960" y="1244"/>
                  <a:pt x="2977" y="1244"/>
                  <a:pt x="2990" y="1238"/>
                </a:cubicBezTo>
                <a:cubicBezTo>
                  <a:pt x="2991" y="1248"/>
                  <a:pt x="3005" y="1246"/>
                  <a:pt x="3014" y="1247"/>
                </a:cubicBezTo>
                <a:cubicBezTo>
                  <a:pt x="3013" y="1252"/>
                  <a:pt x="3011" y="1253"/>
                  <a:pt x="3014" y="1257"/>
                </a:cubicBezTo>
                <a:cubicBezTo>
                  <a:pt x="3030" y="1249"/>
                  <a:pt x="3034" y="1269"/>
                  <a:pt x="3051" y="1259"/>
                </a:cubicBezTo>
                <a:cubicBezTo>
                  <a:pt x="3062" y="1276"/>
                  <a:pt x="3090" y="1270"/>
                  <a:pt x="3097" y="1283"/>
                </a:cubicBezTo>
                <a:cubicBezTo>
                  <a:pt x="3095" y="1284"/>
                  <a:pt x="3094" y="1286"/>
                  <a:pt x="3094" y="1289"/>
                </a:cubicBezTo>
                <a:cubicBezTo>
                  <a:pt x="3093" y="1288"/>
                  <a:pt x="3083" y="1282"/>
                  <a:pt x="3082" y="1289"/>
                </a:cubicBezTo>
                <a:cubicBezTo>
                  <a:pt x="3086" y="1297"/>
                  <a:pt x="3092" y="1295"/>
                  <a:pt x="3101" y="1292"/>
                </a:cubicBezTo>
                <a:cubicBezTo>
                  <a:pt x="3094" y="1309"/>
                  <a:pt x="3114" y="1308"/>
                  <a:pt x="3110" y="1323"/>
                </a:cubicBezTo>
                <a:cubicBezTo>
                  <a:pt x="3111" y="1319"/>
                  <a:pt x="3114" y="1318"/>
                  <a:pt x="3116" y="1317"/>
                </a:cubicBezTo>
                <a:cubicBezTo>
                  <a:pt x="3118" y="1318"/>
                  <a:pt x="3124" y="1331"/>
                  <a:pt x="3116" y="1332"/>
                </a:cubicBezTo>
                <a:cubicBezTo>
                  <a:pt x="3109" y="1325"/>
                  <a:pt x="3099" y="1321"/>
                  <a:pt x="3095" y="1311"/>
                </a:cubicBezTo>
                <a:cubicBezTo>
                  <a:pt x="3068" y="1322"/>
                  <a:pt x="3048" y="1301"/>
                  <a:pt x="3024" y="1305"/>
                </a:cubicBezTo>
                <a:cubicBezTo>
                  <a:pt x="3015" y="1291"/>
                  <a:pt x="2997" y="1290"/>
                  <a:pt x="2984" y="1294"/>
                </a:cubicBezTo>
                <a:cubicBezTo>
                  <a:pt x="2965" y="1286"/>
                  <a:pt x="2950" y="1280"/>
                  <a:pt x="2929" y="1276"/>
                </a:cubicBezTo>
                <a:cubicBezTo>
                  <a:pt x="2922" y="1265"/>
                  <a:pt x="2928" y="1255"/>
                  <a:pt x="2907" y="1255"/>
                </a:cubicBezTo>
                <a:cubicBezTo>
                  <a:pt x="2902" y="1281"/>
                  <a:pt x="2865" y="1261"/>
                  <a:pt x="2840" y="1259"/>
                </a:cubicBezTo>
                <a:cubicBezTo>
                  <a:pt x="2853" y="1275"/>
                  <a:pt x="2858" y="1284"/>
                  <a:pt x="2865" y="1304"/>
                </a:cubicBezTo>
                <a:cubicBezTo>
                  <a:pt x="2857" y="1323"/>
                  <a:pt x="2845" y="1341"/>
                  <a:pt x="2825" y="1326"/>
                </a:cubicBezTo>
                <a:cubicBezTo>
                  <a:pt x="2826" y="1338"/>
                  <a:pt x="2829" y="1335"/>
                  <a:pt x="2825" y="1345"/>
                </a:cubicBezTo>
                <a:cubicBezTo>
                  <a:pt x="2834" y="1341"/>
                  <a:pt x="2837" y="1343"/>
                  <a:pt x="2841" y="1350"/>
                </a:cubicBezTo>
                <a:cubicBezTo>
                  <a:pt x="2832" y="1351"/>
                  <a:pt x="2832" y="1351"/>
                  <a:pt x="2832" y="1351"/>
                </a:cubicBezTo>
                <a:cubicBezTo>
                  <a:pt x="2832" y="1383"/>
                  <a:pt x="2872" y="1362"/>
                  <a:pt x="2878" y="1384"/>
                </a:cubicBezTo>
                <a:cubicBezTo>
                  <a:pt x="2874" y="1383"/>
                  <a:pt x="2856" y="1384"/>
                  <a:pt x="2866" y="1387"/>
                </a:cubicBezTo>
                <a:cubicBezTo>
                  <a:pt x="2876" y="1384"/>
                  <a:pt x="2876" y="1391"/>
                  <a:pt x="2875" y="1399"/>
                </a:cubicBezTo>
                <a:cubicBezTo>
                  <a:pt x="2894" y="1404"/>
                  <a:pt x="2899" y="1409"/>
                  <a:pt x="2912" y="1417"/>
                </a:cubicBezTo>
                <a:cubicBezTo>
                  <a:pt x="2922" y="1405"/>
                  <a:pt x="2943" y="1419"/>
                  <a:pt x="2940" y="1426"/>
                </a:cubicBezTo>
                <a:cubicBezTo>
                  <a:pt x="2952" y="1425"/>
                  <a:pt x="2950" y="1410"/>
                  <a:pt x="2961" y="1407"/>
                </a:cubicBezTo>
                <a:cubicBezTo>
                  <a:pt x="2961" y="1426"/>
                  <a:pt x="2961" y="1426"/>
                  <a:pt x="2961" y="1426"/>
                </a:cubicBezTo>
                <a:cubicBezTo>
                  <a:pt x="2986" y="1430"/>
                  <a:pt x="2991" y="1454"/>
                  <a:pt x="3017" y="1437"/>
                </a:cubicBezTo>
                <a:cubicBezTo>
                  <a:pt x="3031" y="1456"/>
                  <a:pt x="3052" y="1445"/>
                  <a:pt x="3072" y="1443"/>
                </a:cubicBezTo>
                <a:cubicBezTo>
                  <a:pt x="3076" y="1452"/>
                  <a:pt x="3081" y="1461"/>
                  <a:pt x="3084" y="1470"/>
                </a:cubicBezTo>
                <a:cubicBezTo>
                  <a:pt x="3089" y="1470"/>
                  <a:pt x="3103" y="1469"/>
                  <a:pt x="3112" y="1464"/>
                </a:cubicBezTo>
                <a:cubicBezTo>
                  <a:pt x="3114" y="1468"/>
                  <a:pt x="3108" y="1480"/>
                  <a:pt x="3115" y="1479"/>
                </a:cubicBezTo>
                <a:cubicBezTo>
                  <a:pt x="3115" y="1474"/>
                  <a:pt x="3118" y="1472"/>
                  <a:pt x="3124" y="1473"/>
                </a:cubicBezTo>
                <a:cubicBezTo>
                  <a:pt x="3124" y="1479"/>
                  <a:pt x="3128" y="1480"/>
                  <a:pt x="3127" y="1485"/>
                </a:cubicBezTo>
                <a:cubicBezTo>
                  <a:pt x="3140" y="1480"/>
                  <a:pt x="3145" y="1486"/>
                  <a:pt x="3155" y="1482"/>
                </a:cubicBezTo>
                <a:cubicBezTo>
                  <a:pt x="3156" y="1486"/>
                  <a:pt x="3159" y="1487"/>
                  <a:pt x="3158" y="1494"/>
                </a:cubicBezTo>
                <a:cubicBezTo>
                  <a:pt x="3177" y="1491"/>
                  <a:pt x="3182" y="1497"/>
                  <a:pt x="3201" y="1490"/>
                </a:cubicBezTo>
                <a:cubicBezTo>
                  <a:pt x="3232" y="1498"/>
                  <a:pt x="3239" y="1530"/>
                  <a:pt x="3257" y="1551"/>
                </a:cubicBezTo>
                <a:cubicBezTo>
                  <a:pt x="3264" y="1550"/>
                  <a:pt x="3269" y="1547"/>
                  <a:pt x="3275" y="1545"/>
                </a:cubicBezTo>
                <a:cubicBezTo>
                  <a:pt x="3288" y="1563"/>
                  <a:pt x="3323" y="1559"/>
                  <a:pt x="3337" y="1578"/>
                </a:cubicBezTo>
                <a:cubicBezTo>
                  <a:pt x="3343" y="1578"/>
                  <a:pt x="3359" y="1573"/>
                  <a:pt x="3364" y="1577"/>
                </a:cubicBezTo>
                <a:cubicBezTo>
                  <a:pt x="3364" y="1582"/>
                  <a:pt x="3357" y="1580"/>
                  <a:pt x="3358" y="1587"/>
                </a:cubicBezTo>
                <a:cubicBezTo>
                  <a:pt x="3361" y="1593"/>
                  <a:pt x="3374" y="1589"/>
                  <a:pt x="3374" y="1599"/>
                </a:cubicBezTo>
                <a:cubicBezTo>
                  <a:pt x="3383" y="1593"/>
                  <a:pt x="3389" y="1599"/>
                  <a:pt x="3395" y="1595"/>
                </a:cubicBezTo>
                <a:cubicBezTo>
                  <a:pt x="3399" y="1606"/>
                  <a:pt x="3422" y="1623"/>
                  <a:pt x="3426" y="1613"/>
                </a:cubicBezTo>
                <a:cubicBezTo>
                  <a:pt x="3423" y="1609"/>
                  <a:pt x="3417" y="1606"/>
                  <a:pt x="3417" y="1598"/>
                </a:cubicBezTo>
                <a:cubicBezTo>
                  <a:pt x="3419" y="1594"/>
                  <a:pt x="3421" y="1588"/>
                  <a:pt x="3429" y="1589"/>
                </a:cubicBezTo>
                <a:cubicBezTo>
                  <a:pt x="3426" y="1600"/>
                  <a:pt x="3437" y="1597"/>
                  <a:pt x="3435" y="1607"/>
                </a:cubicBezTo>
                <a:cubicBezTo>
                  <a:pt x="3458" y="1610"/>
                  <a:pt x="3489" y="1583"/>
                  <a:pt x="3500" y="1612"/>
                </a:cubicBezTo>
                <a:cubicBezTo>
                  <a:pt x="3494" y="1617"/>
                  <a:pt x="3483" y="1616"/>
                  <a:pt x="3478" y="1622"/>
                </a:cubicBezTo>
                <a:cubicBezTo>
                  <a:pt x="3486" y="1635"/>
                  <a:pt x="3497" y="1628"/>
                  <a:pt x="3500" y="1643"/>
                </a:cubicBezTo>
                <a:cubicBezTo>
                  <a:pt x="3512" y="1644"/>
                  <a:pt x="3511" y="1633"/>
                  <a:pt x="3518" y="1631"/>
                </a:cubicBezTo>
                <a:cubicBezTo>
                  <a:pt x="3521" y="1644"/>
                  <a:pt x="3530" y="1650"/>
                  <a:pt x="3540" y="1655"/>
                </a:cubicBezTo>
                <a:cubicBezTo>
                  <a:pt x="3540" y="1649"/>
                  <a:pt x="3543" y="1648"/>
                  <a:pt x="3549" y="1649"/>
                </a:cubicBezTo>
                <a:cubicBezTo>
                  <a:pt x="3552" y="1639"/>
                  <a:pt x="3541" y="1642"/>
                  <a:pt x="3540" y="1636"/>
                </a:cubicBezTo>
                <a:cubicBezTo>
                  <a:pt x="3544" y="1632"/>
                  <a:pt x="3552" y="1630"/>
                  <a:pt x="3558" y="1627"/>
                </a:cubicBezTo>
                <a:cubicBezTo>
                  <a:pt x="3562" y="1634"/>
                  <a:pt x="3569" y="1639"/>
                  <a:pt x="3574" y="1645"/>
                </a:cubicBezTo>
                <a:cubicBezTo>
                  <a:pt x="3578" y="1643"/>
                  <a:pt x="3574" y="1633"/>
                  <a:pt x="3580" y="1633"/>
                </a:cubicBezTo>
                <a:cubicBezTo>
                  <a:pt x="3587" y="1640"/>
                  <a:pt x="3597" y="1655"/>
                  <a:pt x="3607" y="1642"/>
                </a:cubicBezTo>
                <a:cubicBezTo>
                  <a:pt x="3615" y="1648"/>
                  <a:pt x="3612" y="1664"/>
                  <a:pt x="3626" y="1663"/>
                </a:cubicBezTo>
                <a:cubicBezTo>
                  <a:pt x="3625" y="1652"/>
                  <a:pt x="3652" y="1661"/>
                  <a:pt x="3644" y="1672"/>
                </a:cubicBezTo>
                <a:cubicBezTo>
                  <a:pt x="3653" y="1669"/>
                  <a:pt x="3652" y="1676"/>
                  <a:pt x="3660" y="1675"/>
                </a:cubicBezTo>
                <a:cubicBezTo>
                  <a:pt x="3657" y="1662"/>
                  <a:pt x="3656" y="1661"/>
                  <a:pt x="3666" y="1656"/>
                </a:cubicBezTo>
                <a:cubicBezTo>
                  <a:pt x="3640" y="1639"/>
                  <a:pt x="3628" y="1606"/>
                  <a:pt x="3591" y="1593"/>
                </a:cubicBezTo>
                <a:cubicBezTo>
                  <a:pt x="3601" y="1594"/>
                  <a:pt x="3599" y="1585"/>
                  <a:pt x="3607" y="1584"/>
                </a:cubicBezTo>
                <a:cubicBezTo>
                  <a:pt x="3612" y="1591"/>
                  <a:pt x="3618" y="1597"/>
                  <a:pt x="3625" y="1602"/>
                </a:cubicBezTo>
                <a:cubicBezTo>
                  <a:pt x="3627" y="1592"/>
                  <a:pt x="3616" y="1595"/>
                  <a:pt x="3619" y="1583"/>
                </a:cubicBezTo>
                <a:cubicBezTo>
                  <a:pt x="3623" y="1587"/>
                  <a:pt x="3630" y="1587"/>
                  <a:pt x="3637" y="1586"/>
                </a:cubicBezTo>
                <a:cubicBezTo>
                  <a:pt x="3640" y="1571"/>
                  <a:pt x="3648" y="1562"/>
                  <a:pt x="3658" y="1562"/>
                </a:cubicBezTo>
                <a:cubicBezTo>
                  <a:pt x="3646" y="1510"/>
                  <a:pt x="3594" y="1511"/>
                  <a:pt x="3559" y="1474"/>
                </a:cubicBezTo>
                <a:cubicBezTo>
                  <a:pt x="3557" y="1485"/>
                  <a:pt x="3556" y="1488"/>
                  <a:pt x="3560" y="1495"/>
                </a:cubicBezTo>
                <a:cubicBezTo>
                  <a:pt x="3576" y="1494"/>
                  <a:pt x="3579" y="1506"/>
                  <a:pt x="3586" y="1515"/>
                </a:cubicBezTo>
                <a:cubicBezTo>
                  <a:pt x="3586" y="1515"/>
                  <a:pt x="3587" y="1516"/>
                  <a:pt x="3587" y="1516"/>
                </a:cubicBezTo>
                <a:cubicBezTo>
                  <a:pt x="3587" y="1516"/>
                  <a:pt x="3586" y="1515"/>
                  <a:pt x="3586" y="1515"/>
                </a:cubicBezTo>
                <a:cubicBezTo>
                  <a:pt x="3572" y="1502"/>
                  <a:pt x="3535" y="1522"/>
                  <a:pt x="3532" y="1493"/>
                </a:cubicBezTo>
                <a:cubicBezTo>
                  <a:pt x="3522" y="1494"/>
                  <a:pt x="3510" y="1515"/>
                  <a:pt x="3501" y="1499"/>
                </a:cubicBezTo>
                <a:cubicBezTo>
                  <a:pt x="3503" y="1495"/>
                  <a:pt x="3505" y="1492"/>
                  <a:pt x="3507" y="1490"/>
                </a:cubicBezTo>
                <a:cubicBezTo>
                  <a:pt x="3505" y="1498"/>
                  <a:pt x="3514" y="1496"/>
                  <a:pt x="3517" y="1499"/>
                </a:cubicBezTo>
                <a:cubicBezTo>
                  <a:pt x="3519" y="1492"/>
                  <a:pt x="3526" y="1490"/>
                  <a:pt x="3526" y="1480"/>
                </a:cubicBezTo>
                <a:cubicBezTo>
                  <a:pt x="3516" y="1473"/>
                  <a:pt x="3502" y="1470"/>
                  <a:pt x="3498" y="1456"/>
                </a:cubicBezTo>
                <a:cubicBezTo>
                  <a:pt x="3500" y="1441"/>
                  <a:pt x="3520" y="1444"/>
                  <a:pt x="3522" y="1428"/>
                </a:cubicBezTo>
                <a:cubicBezTo>
                  <a:pt x="3525" y="1434"/>
                  <a:pt x="3531" y="1436"/>
                  <a:pt x="3528" y="1447"/>
                </a:cubicBezTo>
                <a:cubicBezTo>
                  <a:pt x="3538" y="1446"/>
                  <a:pt x="3539" y="1455"/>
                  <a:pt x="3550" y="1453"/>
                </a:cubicBezTo>
                <a:cubicBezTo>
                  <a:pt x="3550" y="1432"/>
                  <a:pt x="3563" y="1459"/>
                  <a:pt x="3565" y="1440"/>
                </a:cubicBezTo>
                <a:cubicBezTo>
                  <a:pt x="3565" y="1449"/>
                  <a:pt x="3565" y="1449"/>
                  <a:pt x="3565" y="1449"/>
                </a:cubicBezTo>
                <a:cubicBezTo>
                  <a:pt x="3576" y="1446"/>
                  <a:pt x="3582" y="1454"/>
                  <a:pt x="3587" y="1449"/>
                </a:cubicBezTo>
                <a:cubicBezTo>
                  <a:pt x="3573" y="1435"/>
                  <a:pt x="3546" y="1435"/>
                  <a:pt x="3543" y="1410"/>
                </a:cubicBezTo>
                <a:cubicBezTo>
                  <a:pt x="3553" y="1412"/>
                  <a:pt x="3554" y="1406"/>
                  <a:pt x="3562" y="1406"/>
                </a:cubicBezTo>
                <a:cubicBezTo>
                  <a:pt x="3589" y="1434"/>
                  <a:pt x="3646" y="1453"/>
                  <a:pt x="3685" y="1479"/>
                </a:cubicBezTo>
                <a:cubicBezTo>
                  <a:pt x="3675" y="1476"/>
                  <a:pt x="3676" y="1483"/>
                  <a:pt x="3670" y="1485"/>
                </a:cubicBezTo>
                <a:cubicBezTo>
                  <a:pt x="3664" y="1479"/>
                  <a:pt x="3658" y="1472"/>
                  <a:pt x="3645" y="1473"/>
                </a:cubicBezTo>
                <a:cubicBezTo>
                  <a:pt x="3645" y="1477"/>
                  <a:pt x="3644" y="1480"/>
                  <a:pt x="3642" y="1482"/>
                </a:cubicBezTo>
                <a:cubicBezTo>
                  <a:pt x="3664" y="1477"/>
                  <a:pt x="3671" y="1502"/>
                  <a:pt x="3682" y="1497"/>
                </a:cubicBezTo>
                <a:cubicBezTo>
                  <a:pt x="3670" y="1484"/>
                  <a:pt x="3701" y="1481"/>
                  <a:pt x="3691" y="1469"/>
                </a:cubicBezTo>
                <a:cubicBezTo>
                  <a:pt x="3697" y="1469"/>
                  <a:pt x="3695" y="1478"/>
                  <a:pt x="3703" y="1475"/>
                </a:cubicBezTo>
                <a:cubicBezTo>
                  <a:pt x="3704" y="1460"/>
                  <a:pt x="3689" y="1461"/>
                  <a:pt x="3688" y="1448"/>
                </a:cubicBezTo>
                <a:cubicBezTo>
                  <a:pt x="3703" y="1448"/>
                  <a:pt x="3707" y="1460"/>
                  <a:pt x="3716" y="1466"/>
                </a:cubicBezTo>
                <a:cubicBezTo>
                  <a:pt x="3711" y="1457"/>
                  <a:pt x="3718" y="1455"/>
                  <a:pt x="3712" y="1448"/>
                </a:cubicBezTo>
                <a:cubicBezTo>
                  <a:pt x="3737" y="1444"/>
                  <a:pt x="3738" y="1429"/>
                  <a:pt x="3755" y="1429"/>
                </a:cubicBezTo>
                <a:cubicBezTo>
                  <a:pt x="3737" y="1417"/>
                  <a:pt x="3704" y="1392"/>
                  <a:pt x="3687" y="1399"/>
                </a:cubicBezTo>
                <a:close/>
                <a:moveTo>
                  <a:pt x="552" y="605"/>
                </a:moveTo>
                <a:cubicBezTo>
                  <a:pt x="548" y="604"/>
                  <a:pt x="551" y="596"/>
                  <a:pt x="546" y="596"/>
                </a:cubicBezTo>
                <a:cubicBezTo>
                  <a:pt x="548" y="592"/>
                  <a:pt x="553" y="590"/>
                  <a:pt x="558" y="590"/>
                </a:cubicBezTo>
                <a:cubicBezTo>
                  <a:pt x="558" y="597"/>
                  <a:pt x="563" y="599"/>
                  <a:pt x="568" y="602"/>
                </a:cubicBezTo>
                <a:cubicBezTo>
                  <a:pt x="565" y="613"/>
                  <a:pt x="550" y="589"/>
                  <a:pt x="552" y="605"/>
                </a:cubicBezTo>
                <a:close/>
                <a:moveTo>
                  <a:pt x="773" y="363"/>
                </a:moveTo>
                <a:cubicBezTo>
                  <a:pt x="772" y="356"/>
                  <a:pt x="773" y="352"/>
                  <a:pt x="776" y="348"/>
                </a:cubicBezTo>
                <a:cubicBezTo>
                  <a:pt x="766" y="356"/>
                  <a:pt x="755" y="347"/>
                  <a:pt x="748" y="342"/>
                </a:cubicBezTo>
                <a:cubicBezTo>
                  <a:pt x="747" y="347"/>
                  <a:pt x="745" y="342"/>
                  <a:pt x="745" y="339"/>
                </a:cubicBezTo>
                <a:cubicBezTo>
                  <a:pt x="771" y="339"/>
                  <a:pt x="790" y="345"/>
                  <a:pt x="806" y="332"/>
                </a:cubicBezTo>
                <a:cubicBezTo>
                  <a:pt x="813" y="333"/>
                  <a:pt x="815" y="338"/>
                  <a:pt x="819" y="341"/>
                </a:cubicBezTo>
                <a:cubicBezTo>
                  <a:pt x="826" y="342"/>
                  <a:pt x="829" y="339"/>
                  <a:pt x="828" y="332"/>
                </a:cubicBezTo>
                <a:cubicBezTo>
                  <a:pt x="838" y="335"/>
                  <a:pt x="836" y="331"/>
                  <a:pt x="843" y="335"/>
                </a:cubicBezTo>
                <a:cubicBezTo>
                  <a:pt x="847" y="345"/>
                  <a:pt x="845" y="343"/>
                  <a:pt x="840" y="350"/>
                </a:cubicBezTo>
                <a:cubicBezTo>
                  <a:pt x="840" y="357"/>
                  <a:pt x="851" y="352"/>
                  <a:pt x="856" y="353"/>
                </a:cubicBezTo>
                <a:cubicBezTo>
                  <a:pt x="835" y="371"/>
                  <a:pt x="799" y="368"/>
                  <a:pt x="773" y="363"/>
                </a:cubicBezTo>
                <a:close/>
                <a:moveTo>
                  <a:pt x="1001" y="692"/>
                </a:moveTo>
                <a:cubicBezTo>
                  <a:pt x="995" y="677"/>
                  <a:pt x="972" y="680"/>
                  <a:pt x="961" y="671"/>
                </a:cubicBezTo>
                <a:cubicBezTo>
                  <a:pt x="957" y="657"/>
                  <a:pt x="974" y="676"/>
                  <a:pt x="976" y="664"/>
                </a:cubicBezTo>
                <a:cubicBezTo>
                  <a:pt x="980" y="666"/>
                  <a:pt x="982" y="671"/>
                  <a:pt x="982" y="677"/>
                </a:cubicBezTo>
                <a:cubicBezTo>
                  <a:pt x="995" y="666"/>
                  <a:pt x="1016" y="682"/>
                  <a:pt x="1001" y="692"/>
                </a:cubicBezTo>
                <a:close/>
                <a:moveTo>
                  <a:pt x="1007" y="673"/>
                </a:moveTo>
                <a:cubicBezTo>
                  <a:pt x="1007" y="662"/>
                  <a:pt x="1017" y="661"/>
                  <a:pt x="1025" y="664"/>
                </a:cubicBezTo>
                <a:cubicBezTo>
                  <a:pt x="1022" y="670"/>
                  <a:pt x="1016" y="673"/>
                  <a:pt x="1007" y="673"/>
                </a:cubicBezTo>
                <a:close/>
                <a:moveTo>
                  <a:pt x="1068" y="654"/>
                </a:moveTo>
                <a:cubicBezTo>
                  <a:pt x="1058" y="654"/>
                  <a:pt x="1058" y="654"/>
                  <a:pt x="1058" y="654"/>
                </a:cubicBezTo>
                <a:cubicBezTo>
                  <a:pt x="1056" y="646"/>
                  <a:pt x="1064" y="648"/>
                  <a:pt x="1064" y="642"/>
                </a:cubicBezTo>
                <a:cubicBezTo>
                  <a:pt x="1073" y="644"/>
                  <a:pt x="1068" y="646"/>
                  <a:pt x="1068" y="654"/>
                </a:cubicBezTo>
                <a:close/>
                <a:moveTo>
                  <a:pt x="790" y="1270"/>
                </a:moveTo>
                <a:cubicBezTo>
                  <a:pt x="802" y="1270"/>
                  <a:pt x="802" y="1270"/>
                  <a:pt x="802" y="1270"/>
                </a:cubicBezTo>
                <a:cubicBezTo>
                  <a:pt x="805" y="1282"/>
                  <a:pt x="788" y="1282"/>
                  <a:pt x="790" y="1270"/>
                </a:cubicBezTo>
                <a:close/>
                <a:moveTo>
                  <a:pt x="805" y="1227"/>
                </a:moveTo>
                <a:cubicBezTo>
                  <a:pt x="789" y="1239"/>
                  <a:pt x="768" y="1220"/>
                  <a:pt x="743" y="1222"/>
                </a:cubicBezTo>
                <a:cubicBezTo>
                  <a:pt x="743" y="1197"/>
                  <a:pt x="723" y="1193"/>
                  <a:pt x="715" y="1176"/>
                </a:cubicBezTo>
                <a:cubicBezTo>
                  <a:pt x="711" y="1184"/>
                  <a:pt x="700" y="1173"/>
                  <a:pt x="700" y="1179"/>
                </a:cubicBezTo>
                <a:cubicBezTo>
                  <a:pt x="690" y="1176"/>
                  <a:pt x="699" y="1169"/>
                  <a:pt x="691" y="1161"/>
                </a:cubicBezTo>
                <a:cubicBezTo>
                  <a:pt x="682" y="1164"/>
                  <a:pt x="695" y="1169"/>
                  <a:pt x="691" y="1176"/>
                </a:cubicBezTo>
                <a:cubicBezTo>
                  <a:pt x="677" y="1166"/>
                  <a:pt x="677" y="1172"/>
                  <a:pt x="663" y="1171"/>
                </a:cubicBezTo>
                <a:cubicBezTo>
                  <a:pt x="672" y="1159"/>
                  <a:pt x="649" y="1151"/>
                  <a:pt x="641" y="1156"/>
                </a:cubicBezTo>
                <a:cubicBezTo>
                  <a:pt x="646" y="1142"/>
                  <a:pt x="641" y="1138"/>
                  <a:pt x="626" y="1137"/>
                </a:cubicBezTo>
                <a:cubicBezTo>
                  <a:pt x="626" y="1127"/>
                  <a:pt x="637" y="1128"/>
                  <a:pt x="647" y="1128"/>
                </a:cubicBezTo>
                <a:cubicBezTo>
                  <a:pt x="647" y="1136"/>
                  <a:pt x="652" y="1134"/>
                  <a:pt x="647" y="1140"/>
                </a:cubicBezTo>
                <a:cubicBezTo>
                  <a:pt x="650" y="1147"/>
                  <a:pt x="666" y="1148"/>
                  <a:pt x="672" y="1143"/>
                </a:cubicBezTo>
                <a:cubicBezTo>
                  <a:pt x="670" y="1135"/>
                  <a:pt x="666" y="1130"/>
                  <a:pt x="663" y="1125"/>
                </a:cubicBezTo>
                <a:cubicBezTo>
                  <a:pt x="671" y="1123"/>
                  <a:pt x="672" y="1117"/>
                  <a:pt x="681" y="1124"/>
                </a:cubicBezTo>
                <a:cubicBezTo>
                  <a:pt x="680" y="1113"/>
                  <a:pt x="660" y="1109"/>
                  <a:pt x="641" y="1103"/>
                </a:cubicBezTo>
                <a:cubicBezTo>
                  <a:pt x="636" y="1088"/>
                  <a:pt x="629" y="1074"/>
                  <a:pt x="622" y="1061"/>
                </a:cubicBezTo>
                <a:cubicBezTo>
                  <a:pt x="625" y="1052"/>
                  <a:pt x="635" y="1049"/>
                  <a:pt x="631" y="1033"/>
                </a:cubicBezTo>
                <a:cubicBezTo>
                  <a:pt x="642" y="1035"/>
                  <a:pt x="645" y="1029"/>
                  <a:pt x="655" y="1030"/>
                </a:cubicBezTo>
                <a:cubicBezTo>
                  <a:pt x="662" y="1044"/>
                  <a:pt x="673" y="1055"/>
                  <a:pt x="683" y="1066"/>
                </a:cubicBezTo>
                <a:cubicBezTo>
                  <a:pt x="690" y="1067"/>
                  <a:pt x="685" y="1055"/>
                  <a:pt x="686" y="1051"/>
                </a:cubicBezTo>
                <a:cubicBezTo>
                  <a:pt x="687" y="1054"/>
                  <a:pt x="701" y="1054"/>
                  <a:pt x="692" y="1051"/>
                </a:cubicBezTo>
                <a:cubicBezTo>
                  <a:pt x="699" y="1041"/>
                  <a:pt x="701" y="1060"/>
                  <a:pt x="711" y="1057"/>
                </a:cubicBezTo>
                <a:cubicBezTo>
                  <a:pt x="697" y="1064"/>
                  <a:pt x="713" y="1073"/>
                  <a:pt x="720" y="1078"/>
                </a:cubicBezTo>
                <a:cubicBezTo>
                  <a:pt x="726" y="1068"/>
                  <a:pt x="730" y="1078"/>
                  <a:pt x="739" y="1078"/>
                </a:cubicBezTo>
                <a:cubicBezTo>
                  <a:pt x="729" y="1082"/>
                  <a:pt x="725" y="1088"/>
                  <a:pt x="717" y="1087"/>
                </a:cubicBezTo>
                <a:cubicBezTo>
                  <a:pt x="709" y="1105"/>
                  <a:pt x="727" y="1100"/>
                  <a:pt x="727" y="1118"/>
                </a:cubicBezTo>
                <a:cubicBezTo>
                  <a:pt x="736" y="1118"/>
                  <a:pt x="742" y="1120"/>
                  <a:pt x="745" y="1127"/>
                </a:cubicBezTo>
                <a:cubicBezTo>
                  <a:pt x="749" y="1137"/>
                  <a:pt x="735" y="1129"/>
                  <a:pt x="739" y="1139"/>
                </a:cubicBezTo>
                <a:cubicBezTo>
                  <a:pt x="742" y="1147"/>
                  <a:pt x="751" y="1133"/>
                  <a:pt x="752" y="1145"/>
                </a:cubicBezTo>
                <a:cubicBezTo>
                  <a:pt x="757" y="1142"/>
                  <a:pt x="755" y="1133"/>
                  <a:pt x="767" y="1136"/>
                </a:cubicBezTo>
                <a:cubicBezTo>
                  <a:pt x="763" y="1149"/>
                  <a:pt x="773" y="1148"/>
                  <a:pt x="779" y="1151"/>
                </a:cubicBezTo>
                <a:cubicBezTo>
                  <a:pt x="770" y="1157"/>
                  <a:pt x="777" y="1166"/>
                  <a:pt x="773" y="1172"/>
                </a:cubicBezTo>
                <a:cubicBezTo>
                  <a:pt x="784" y="1168"/>
                  <a:pt x="799" y="1184"/>
                  <a:pt x="801" y="1169"/>
                </a:cubicBezTo>
                <a:cubicBezTo>
                  <a:pt x="811" y="1169"/>
                  <a:pt x="812" y="1178"/>
                  <a:pt x="816" y="1184"/>
                </a:cubicBezTo>
                <a:cubicBezTo>
                  <a:pt x="823" y="1180"/>
                  <a:pt x="820" y="1167"/>
                  <a:pt x="835" y="1172"/>
                </a:cubicBezTo>
                <a:cubicBezTo>
                  <a:pt x="837" y="1187"/>
                  <a:pt x="824" y="1187"/>
                  <a:pt x="832" y="1199"/>
                </a:cubicBezTo>
                <a:cubicBezTo>
                  <a:pt x="823" y="1199"/>
                  <a:pt x="823" y="1199"/>
                  <a:pt x="823" y="1199"/>
                </a:cubicBezTo>
                <a:cubicBezTo>
                  <a:pt x="823" y="1204"/>
                  <a:pt x="824" y="1211"/>
                  <a:pt x="820" y="1212"/>
                </a:cubicBezTo>
                <a:cubicBezTo>
                  <a:pt x="840" y="1221"/>
                  <a:pt x="855" y="1248"/>
                  <a:pt x="857" y="1266"/>
                </a:cubicBezTo>
                <a:cubicBezTo>
                  <a:pt x="842" y="1246"/>
                  <a:pt x="797" y="1260"/>
                  <a:pt x="805" y="1227"/>
                </a:cubicBezTo>
                <a:close/>
                <a:moveTo>
                  <a:pt x="979" y="1231"/>
                </a:moveTo>
                <a:cubicBezTo>
                  <a:pt x="959" y="1225"/>
                  <a:pt x="961" y="1216"/>
                  <a:pt x="951" y="1201"/>
                </a:cubicBezTo>
                <a:cubicBezTo>
                  <a:pt x="958" y="1202"/>
                  <a:pt x="958" y="1209"/>
                  <a:pt x="964" y="1210"/>
                </a:cubicBezTo>
                <a:cubicBezTo>
                  <a:pt x="972" y="1207"/>
                  <a:pt x="956" y="1204"/>
                  <a:pt x="961" y="1195"/>
                </a:cubicBezTo>
                <a:cubicBezTo>
                  <a:pt x="979" y="1203"/>
                  <a:pt x="997" y="1194"/>
                  <a:pt x="1007" y="1213"/>
                </a:cubicBezTo>
                <a:cubicBezTo>
                  <a:pt x="988" y="1210"/>
                  <a:pt x="975" y="1212"/>
                  <a:pt x="979" y="1231"/>
                </a:cubicBezTo>
                <a:close/>
                <a:moveTo>
                  <a:pt x="1053" y="1258"/>
                </a:moveTo>
                <a:cubicBezTo>
                  <a:pt x="1044" y="1256"/>
                  <a:pt x="1047" y="1256"/>
                  <a:pt x="1038" y="1258"/>
                </a:cubicBezTo>
                <a:cubicBezTo>
                  <a:pt x="1035" y="1248"/>
                  <a:pt x="1043" y="1249"/>
                  <a:pt x="1044" y="1243"/>
                </a:cubicBezTo>
                <a:cubicBezTo>
                  <a:pt x="1046" y="1244"/>
                  <a:pt x="1049" y="1246"/>
                  <a:pt x="1053" y="1246"/>
                </a:cubicBezTo>
                <a:cubicBezTo>
                  <a:pt x="1048" y="1252"/>
                  <a:pt x="1053" y="1250"/>
                  <a:pt x="1053" y="1258"/>
                </a:cubicBezTo>
                <a:close/>
                <a:moveTo>
                  <a:pt x="1117" y="902"/>
                </a:moveTo>
                <a:cubicBezTo>
                  <a:pt x="1118" y="899"/>
                  <a:pt x="1120" y="897"/>
                  <a:pt x="1119" y="893"/>
                </a:cubicBezTo>
                <a:cubicBezTo>
                  <a:pt x="1136" y="897"/>
                  <a:pt x="1133" y="893"/>
                  <a:pt x="1135" y="883"/>
                </a:cubicBezTo>
                <a:cubicBezTo>
                  <a:pt x="1146" y="885"/>
                  <a:pt x="1151" y="893"/>
                  <a:pt x="1159" y="898"/>
                </a:cubicBezTo>
                <a:cubicBezTo>
                  <a:pt x="1152" y="905"/>
                  <a:pt x="1126" y="905"/>
                  <a:pt x="1117" y="902"/>
                </a:cubicBezTo>
                <a:close/>
                <a:moveTo>
                  <a:pt x="1279" y="912"/>
                </a:moveTo>
                <a:cubicBezTo>
                  <a:pt x="1249" y="896"/>
                  <a:pt x="1212" y="923"/>
                  <a:pt x="1190" y="895"/>
                </a:cubicBezTo>
                <a:cubicBezTo>
                  <a:pt x="1190" y="879"/>
                  <a:pt x="1204" y="861"/>
                  <a:pt x="1226" y="870"/>
                </a:cubicBezTo>
                <a:cubicBezTo>
                  <a:pt x="1231" y="865"/>
                  <a:pt x="1235" y="860"/>
                  <a:pt x="1239" y="854"/>
                </a:cubicBezTo>
                <a:cubicBezTo>
                  <a:pt x="1241" y="856"/>
                  <a:pt x="1244" y="858"/>
                  <a:pt x="1248" y="857"/>
                </a:cubicBezTo>
                <a:cubicBezTo>
                  <a:pt x="1248" y="876"/>
                  <a:pt x="1248" y="876"/>
                  <a:pt x="1248" y="876"/>
                </a:cubicBezTo>
                <a:cubicBezTo>
                  <a:pt x="1259" y="857"/>
                  <a:pt x="1254" y="886"/>
                  <a:pt x="1279" y="878"/>
                </a:cubicBezTo>
                <a:cubicBezTo>
                  <a:pt x="1270" y="896"/>
                  <a:pt x="1280" y="902"/>
                  <a:pt x="1279" y="912"/>
                </a:cubicBezTo>
                <a:close/>
                <a:moveTo>
                  <a:pt x="1469" y="1180"/>
                </a:moveTo>
                <a:cubicBezTo>
                  <a:pt x="1465" y="1188"/>
                  <a:pt x="1456" y="1185"/>
                  <a:pt x="1451" y="1180"/>
                </a:cubicBezTo>
                <a:cubicBezTo>
                  <a:pt x="1452" y="1173"/>
                  <a:pt x="1467" y="1177"/>
                  <a:pt x="1469" y="1180"/>
                </a:cubicBezTo>
                <a:close/>
                <a:moveTo>
                  <a:pt x="1343" y="872"/>
                </a:moveTo>
                <a:cubicBezTo>
                  <a:pt x="1342" y="883"/>
                  <a:pt x="1333" y="886"/>
                  <a:pt x="1322" y="887"/>
                </a:cubicBezTo>
                <a:cubicBezTo>
                  <a:pt x="1321" y="870"/>
                  <a:pt x="1312" y="862"/>
                  <a:pt x="1300" y="857"/>
                </a:cubicBezTo>
                <a:cubicBezTo>
                  <a:pt x="1310" y="845"/>
                  <a:pt x="1315" y="864"/>
                  <a:pt x="1327" y="859"/>
                </a:cubicBezTo>
                <a:cubicBezTo>
                  <a:pt x="1327" y="852"/>
                  <a:pt x="1322" y="850"/>
                  <a:pt x="1327" y="844"/>
                </a:cubicBezTo>
                <a:cubicBezTo>
                  <a:pt x="1333" y="844"/>
                  <a:pt x="1334" y="848"/>
                  <a:pt x="1340" y="847"/>
                </a:cubicBezTo>
                <a:cubicBezTo>
                  <a:pt x="1336" y="852"/>
                  <a:pt x="1336" y="855"/>
                  <a:pt x="1343" y="856"/>
                </a:cubicBezTo>
                <a:cubicBezTo>
                  <a:pt x="1342" y="863"/>
                  <a:pt x="1335" y="863"/>
                  <a:pt x="1327" y="863"/>
                </a:cubicBezTo>
                <a:cubicBezTo>
                  <a:pt x="1328" y="870"/>
                  <a:pt x="1339" y="867"/>
                  <a:pt x="1343" y="872"/>
                </a:cubicBezTo>
                <a:close/>
                <a:moveTo>
                  <a:pt x="1349" y="853"/>
                </a:moveTo>
                <a:cubicBezTo>
                  <a:pt x="1360" y="853"/>
                  <a:pt x="1368" y="853"/>
                  <a:pt x="1370" y="856"/>
                </a:cubicBezTo>
                <a:cubicBezTo>
                  <a:pt x="1373" y="866"/>
                  <a:pt x="1348" y="861"/>
                  <a:pt x="1349" y="853"/>
                </a:cubicBezTo>
                <a:close/>
                <a:moveTo>
                  <a:pt x="1408" y="1211"/>
                </a:moveTo>
                <a:cubicBezTo>
                  <a:pt x="1404" y="1215"/>
                  <a:pt x="1404" y="1223"/>
                  <a:pt x="1396" y="1223"/>
                </a:cubicBezTo>
                <a:cubicBezTo>
                  <a:pt x="1388" y="1222"/>
                  <a:pt x="1392" y="1214"/>
                  <a:pt x="1384" y="1208"/>
                </a:cubicBezTo>
                <a:cubicBezTo>
                  <a:pt x="1377" y="1212"/>
                  <a:pt x="1382" y="1227"/>
                  <a:pt x="1375" y="1230"/>
                </a:cubicBezTo>
                <a:cubicBezTo>
                  <a:pt x="1365" y="1229"/>
                  <a:pt x="1367" y="1215"/>
                  <a:pt x="1365" y="1205"/>
                </a:cubicBezTo>
                <a:cubicBezTo>
                  <a:pt x="1382" y="1191"/>
                  <a:pt x="1392" y="1208"/>
                  <a:pt x="1408" y="1196"/>
                </a:cubicBezTo>
                <a:cubicBezTo>
                  <a:pt x="1413" y="1212"/>
                  <a:pt x="1439" y="1208"/>
                  <a:pt x="1442" y="1226"/>
                </a:cubicBezTo>
                <a:cubicBezTo>
                  <a:pt x="1424" y="1222"/>
                  <a:pt x="1420" y="1215"/>
                  <a:pt x="1408" y="1211"/>
                </a:cubicBezTo>
                <a:close/>
                <a:moveTo>
                  <a:pt x="1426" y="1195"/>
                </a:moveTo>
                <a:cubicBezTo>
                  <a:pt x="1428" y="1186"/>
                  <a:pt x="1420" y="1184"/>
                  <a:pt x="1426" y="1177"/>
                </a:cubicBezTo>
                <a:cubicBezTo>
                  <a:pt x="1436" y="1178"/>
                  <a:pt x="1443" y="1183"/>
                  <a:pt x="1454" y="1183"/>
                </a:cubicBezTo>
                <a:cubicBezTo>
                  <a:pt x="1454" y="1192"/>
                  <a:pt x="1454" y="1192"/>
                  <a:pt x="1454" y="1192"/>
                </a:cubicBezTo>
                <a:cubicBezTo>
                  <a:pt x="1442" y="1185"/>
                  <a:pt x="1440" y="1196"/>
                  <a:pt x="1426" y="1195"/>
                </a:cubicBezTo>
                <a:close/>
                <a:moveTo>
                  <a:pt x="1534" y="1243"/>
                </a:moveTo>
                <a:cubicBezTo>
                  <a:pt x="1525" y="1244"/>
                  <a:pt x="1517" y="1244"/>
                  <a:pt x="1519" y="1234"/>
                </a:cubicBezTo>
                <a:cubicBezTo>
                  <a:pt x="1526" y="1241"/>
                  <a:pt x="1538" y="1220"/>
                  <a:pt x="1549" y="1231"/>
                </a:cubicBezTo>
                <a:cubicBezTo>
                  <a:pt x="1547" y="1238"/>
                  <a:pt x="1530" y="1230"/>
                  <a:pt x="1534" y="1243"/>
                </a:cubicBezTo>
                <a:close/>
                <a:moveTo>
                  <a:pt x="1546" y="1225"/>
                </a:moveTo>
                <a:cubicBezTo>
                  <a:pt x="1543" y="1213"/>
                  <a:pt x="1531" y="1225"/>
                  <a:pt x="1528" y="1219"/>
                </a:cubicBezTo>
                <a:cubicBezTo>
                  <a:pt x="1520" y="1225"/>
                  <a:pt x="1519" y="1236"/>
                  <a:pt x="1503" y="1234"/>
                </a:cubicBezTo>
                <a:cubicBezTo>
                  <a:pt x="1505" y="1228"/>
                  <a:pt x="1501" y="1226"/>
                  <a:pt x="1500" y="1222"/>
                </a:cubicBezTo>
                <a:cubicBezTo>
                  <a:pt x="1498" y="1225"/>
                  <a:pt x="1492" y="1224"/>
                  <a:pt x="1491" y="1228"/>
                </a:cubicBezTo>
                <a:cubicBezTo>
                  <a:pt x="1482" y="1220"/>
                  <a:pt x="1472" y="1213"/>
                  <a:pt x="1454" y="1213"/>
                </a:cubicBezTo>
                <a:cubicBezTo>
                  <a:pt x="1460" y="1206"/>
                  <a:pt x="1490" y="1208"/>
                  <a:pt x="1494" y="1213"/>
                </a:cubicBezTo>
                <a:cubicBezTo>
                  <a:pt x="1502" y="1209"/>
                  <a:pt x="1489" y="1199"/>
                  <a:pt x="1491" y="1192"/>
                </a:cubicBezTo>
                <a:cubicBezTo>
                  <a:pt x="1488" y="1193"/>
                  <a:pt x="1485" y="1194"/>
                  <a:pt x="1485" y="1198"/>
                </a:cubicBezTo>
                <a:cubicBezTo>
                  <a:pt x="1475" y="1189"/>
                  <a:pt x="1487" y="1176"/>
                  <a:pt x="1497" y="1176"/>
                </a:cubicBezTo>
                <a:cubicBezTo>
                  <a:pt x="1502" y="1189"/>
                  <a:pt x="1531" y="1204"/>
                  <a:pt x="1521" y="1203"/>
                </a:cubicBezTo>
                <a:cubicBezTo>
                  <a:pt x="1523" y="1209"/>
                  <a:pt x="1523" y="1217"/>
                  <a:pt x="1531" y="1216"/>
                </a:cubicBezTo>
                <a:cubicBezTo>
                  <a:pt x="1537" y="1215"/>
                  <a:pt x="1531" y="1202"/>
                  <a:pt x="1540" y="1203"/>
                </a:cubicBezTo>
                <a:cubicBezTo>
                  <a:pt x="1552" y="1201"/>
                  <a:pt x="1546" y="1218"/>
                  <a:pt x="1558" y="1215"/>
                </a:cubicBezTo>
                <a:cubicBezTo>
                  <a:pt x="1558" y="1222"/>
                  <a:pt x="1547" y="1218"/>
                  <a:pt x="1546" y="1225"/>
                </a:cubicBezTo>
                <a:close/>
                <a:moveTo>
                  <a:pt x="1595" y="1230"/>
                </a:moveTo>
                <a:cubicBezTo>
                  <a:pt x="1576" y="1233"/>
                  <a:pt x="1574" y="1219"/>
                  <a:pt x="1561" y="1215"/>
                </a:cubicBezTo>
                <a:cubicBezTo>
                  <a:pt x="1573" y="1204"/>
                  <a:pt x="1583" y="1225"/>
                  <a:pt x="1595" y="1215"/>
                </a:cubicBezTo>
                <a:lnTo>
                  <a:pt x="1595" y="1230"/>
                </a:lnTo>
                <a:close/>
                <a:moveTo>
                  <a:pt x="1853" y="1215"/>
                </a:moveTo>
                <a:cubicBezTo>
                  <a:pt x="1832" y="1204"/>
                  <a:pt x="1798" y="1217"/>
                  <a:pt x="1785" y="1197"/>
                </a:cubicBezTo>
                <a:cubicBezTo>
                  <a:pt x="1795" y="1192"/>
                  <a:pt x="1797" y="1198"/>
                  <a:pt x="1809" y="1197"/>
                </a:cubicBezTo>
                <a:cubicBezTo>
                  <a:pt x="1812" y="1188"/>
                  <a:pt x="1805" y="1189"/>
                  <a:pt x="1806" y="1182"/>
                </a:cubicBezTo>
                <a:cubicBezTo>
                  <a:pt x="1822" y="1188"/>
                  <a:pt x="1836" y="1178"/>
                  <a:pt x="1840" y="1194"/>
                </a:cubicBezTo>
                <a:cubicBezTo>
                  <a:pt x="1849" y="1190"/>
                  <a:pt x="1857" y="1184"/>
                  <a:pt x="1865" y="1193"/>
                </a:cubicBezTo>
                <a:cubicBezTo>
                  <a:pt x="1863" y="1203"/>
                  <a:pt x="1851" y="1203"/>
                  <a:pt x="1853" y="1215"/>
                </a:cubicBezTo>
                <a:close/>
                <a:moveTo>
                  <a:pt x="2583" y="1010"/>
                </a:moveTo>
                <a:cubicBezTo>
                  <a:pt x="2574" y="1009"/>
                  <a:pt x="2565" y="1007"/>
                  <a:pt x="2567" y="995"/>
                </a:cubicBezTo>
                <a:cubicBezTo>
                  <a:pt x="2577" y="1001"/>
                  <a:pt x="2581" y="992"/>
                  <a:pt x="2589" y="998"/>
                </a:cubicBezTo>
                <a:cubicBezTo>
                  <a:pt x="2591" y="1006"/>
                  <a:pt x="2582" y="1004"/>
                  <a:pt x="2583" y="1010"/>
                </a:cubicBezTo>
                <a:close/>
                <a:moveTo>
                  <a:pt x="2745" y="1030"/>
                </a:moveTo>
                <a:cubicBezTo>
                  <a:pt x="2743" y="1033"/>
                  <a:pt x="2742" y="1035"/>
                  <a:pt x="2745" y="1036"/>
                </a:cubicBezTo>
                <a:cubicBezTo>
                  <a:pt x="2745" y="1042"/>
                  <a:pt x="2735" y="1038"/>
                  <a:pt x="2736" y="1045"/>
                </a:cubicBezTo>
                <a:cubicBezTo>
                  <a:pt x="2730" y="1043"/>
                  <a:pt x="2737" y="1028"/>
                  <a:pt x="2745" y="1030"/>
                </a:cubicBezTo>
                <a:close/>
                <a:moveTo>
                  <a:pt x="2789" y="1094"/>
                </a:moveTo>
                <a:cubicBezTo>
                  <a:pt x="2780" y="1080"/>
                  <a:pt x="2748" y="1055"/>
                  <a:pt x="2737" y="1076"/>
                </a:cubicBezTo>
                <a:cubicBezTo>
                  <a:pt x="2717" y="1076"/>
                  <a:pt x="2708" y="1069"/>
                  <a:pt x="2696" y="1055"/>
                </a:cubicBezTo>
                <a:cubicBezTo>
                  <a:pt x="2692" y="1056"/>
                  <a:pt x="2694" y="1063"/>
                  <a:pt x="2694" y="1067"/>
                </a:cubicBezTo>
                <a:cubicBezTo>
                  <a:pt x="2686" y="1059"/>
                  <a:pt x="2685" y="1061"/>
                  <a:pt x="2675" y="1058"/>
                </a:cubicBezTo>
                <a:cubicBezTo>
                  <a:pt x="2677" y="1055"/>
                  <a:pt x="2683" y="1054"/>
                  <a:pt x="2678" y="1052"/>
                </a:cubicBezTo>
                <a:cubicBezTo>
                  <a:pt x="2680" y="1043"/>
                  <a:pt x="2685" y="1055"/>
                  <a:pt x="2690" y="1052"/>
                </a:cubicBezTo>
                <a:cubicBezTo>
                  <a:pt x="2686" y="1045"/>
                  <a:pt x="2683" y="1037"/>
                  <a:pt x="2681" y="1028"/>
                </a:cubicBezTo>
                <a:cubicBezTo>
                  <a:pt x="2697" y="1032"/>
                  <a:pt x="2706" y="1038"/>
                  <a:pt x="2718" y="1039"/>
                </a:cubicBezTo>
                <a:cubicBezTo>
                  <a:pt x="2717" y="1043"/>
                  <a:pt x="2712" y="1042"/>
                  <a:pt x="2709" y="1043"/>
                </a:cubicBezTo>
                <a:cubicBezTo>
                  <a:pt x="2709" y="1049"/>
                  <a:pt x="2717" y="1046"/>
                  <a:pt x="2715" y="1055"/>
                </a:cubicBezTo>
                <a:cubicBezTo>
                  <a:pt x="2734" y="1054"/>
                  <a:pt x="2744" y="1065"/>
                  <a:pt x="2767" y="1054"/>
                </a:cubicBezTo>
                <a:cubicBezTo>
                  <a:pt x="2763" y="1068"/>
                  <a:pt x="2774" y="1067"/>
                  <a:pt x="2782" y="1069"/>
                </a:cubicBezTo>
                <a:cubicBezTo>
                  <a:pt x="2773" y="1080"/>
                  <a:pt x="2792" y="1080"/>
                  <a:pt x="2789" y="1094"/>
                </a:cubicBezTo>
                <a:close/>
                <a:moveTo>
                  <a:pt x="2859" y="1071"/>
                </a:moveTo>
                <a:cubicBezTo>
                  <a:pt x="2855" y="1065"/>
                  <a:pt x="2860" y="1060"/>
                  <a:pt x="2850" y="1056"/>
                </a:cubicBezTo>
                <a:cubicBezTo>
                  <a:pt x="2857" y="1044"/>
                  <a:pt x="2875" y="1068"/>
                  <a:pt x="2877" y="1053"/>
                </a:cubicBezTo>
                <a:cubicBezTo>
                  <a:pt x="2885" y="1054"/>
                  <a:pt x="2884" y="1064"/>
                  <a:pt x="2887" y="1071"/>
                </a:cubicBezTo>
                <a:cubicBezTo>
                  <a:pt x="2873" y="1062"/>
                  <a:pt x="2878" y="1072"/>
                  <a:pt x="2859" y="1071"/>
                </a:cubicBezTo>
                <a:close/>
                <a:moveTo>
                  <a:pt x="3007" y="1110"/>
                </a:moveTo>
                <a:cubicBezTo>
                  <a:pt x="3000" y="1102"/>
                  <a:pt x="2994" y="1120"/>
                  <a:pt x="2985" y="1110"/>
                </a:cubicBezTo>
                <a:cubicBezTo>
                  <a:pt x="2987" y="1112"/>
                  <a:pt x="2988" y="1115"/>
                  <a:pt x="2988" y="1119"/>
                </a:cubicBezTo>
                <a:cubicBezTo>
                  <a:pt x="2990" y="1122"/>
                  <a:pt x="3001" y="1118"/>
                  <a:pt x="3001" y="1131"/>
                </a:cubicBezTo>
                <a:cubicBezTo>
                  <a:pt x="2981" y="1125"/>
                  <a:pt x="2965" y="1103"/>
                  <a:pt x="2945" y="1092"/>
                </a:cubicBezTo>
                <a:cubicBezTo>
                  <a:pt x="2944" y="1102"/>
                  <a:pt x="2929" y="1099"/>
                  <a:pt x="2930" y="1110"/>
                </a:cubicBezTo>
                <a:cubicBezTo>
                  <a:pt x="2918" y="1108"/>
                  <a:pt x="2917" y="1095"/>
                  <a:pt x="2911" y="1086"/>
                </a:cubicBezTo>
                <a:cubicBezTo>
                  <a:pt x="2904" y="1089"/>
                  <a:pt x="2890" y="1092"/>
                  <a:pt x="2884" y="1086"/>
                </a:cubicBezTo>
                <a:cubicBezTo>
                  <a:pt x="2887" y="1074"/>
                  <a:pt x="2898" y="1073"/>
                  <a:pt x="2896" y="1062"/>
                </a:cubicBezTo>
                <a:cubicBezTo>
                  <a:pt x="2905" y="1064"/>
                  <a:pt x="2899" y="1066"/>
                  <a:pt x="2899" y="1074"/>
                </a:cubicBezTo>
                <a:cubicBezTo>
                  <a:pt x="2909" y="1070"/>
                  <a:pt x="2915" y="1072"/>
                  <a:pt x="2930" y="1074"/>
                </a:cubicBezTo>
                <a:cubicBezTo>
                  <a:pt x="2933" y="1078"/>
                  <a:pt x="2931" y="1078"/>
                  <a:pt x="2930" y="1083"/>
                </a:cubicBezTo>
                <a:cubicBezTo>
                  <a:pt x="2941" y="1078"/>
                  <a:pt x="2936" y="1091"/>
                  <a:pt x="2945" y="1089"/>
                </a:cubicBezTo>
                <a:cubicBezTo>
                  <a:pt x="2954" y="1080"/>
                  <a:pt x="2949" y="1074"/>
                  <a:pt x="2945" y="1064"/>
                </a:cubicBezTo>
                <a:cubicBezTo>
                  <a:pt x="2963" y="1071"/>
                  <a:pt x="2961" y="1067"/>
                  <a:pt x="2975" y="1064"/>
                </a:cubicBezTo>
                <a:cubicBezTo>
                  <a:pt x="2969" y="1067"/>
                  <a:pt x="2969" y="1076"/>
                  <a:pt x="2960" y="1076"/>
                </a:cubicBezTo>
                <a:cubicBezTo>
                  <a:pt x="2965" y="1088"/>
                  <a:pt x="2983" y="1086"/>
                  <a:pt x="2988" y="1097"/>
                </a:cubicBezTo>
                <a:cubicBezTo>
                  <a:pt x="2987" y="1092"/>
                  <a:pt x="2999" y="1088"/>
                  <a:pt x="3012" y="1088"/>
                </a:cubicBezTo>
                <a:cubicBezTo>
                  <a:pt x="3011" y="1100"/>
                  <a:pt x="3010" y="1097"/>
                  <a:pt x="3007" y="1110"/>
                </a:cubicBezTo>
                <a:close/>
                <a:moveTo>
                  <a:pt x="2964" y="1404"/>
                </a:moveTo>
                <a:cubicBezTo>
                  <a:pt x="2964" y="1392"/>
                  <a:pt x="2964" y="1392"/>
                  <a:pt x="2964" y="1392"/>
                </a:cubicBezTo>
                <a:cubicBezTo>
                  <a:pt x="2973" y="1394"/>
                  <a:pt x="2980" y="1399"/>
                  <a:pt x="2982" y="1407"/>
                </a:cubicBezTo>
                <a:cubicBezTo>
                  <a:pt x="2978" y="1412"/>
                  <a:pt x="2971" y="1406"/>
                  <a:pt x="2964" y="1404"/>
                </a:cubicBezTo>
                <a:close/>
                <a:moveTo>
                  <a:pt x="3108" y="1157"/>
                </a:moveTo>
                <a:cubicBezTo>
                  <a:pt x="3115" y="1150"/>
                  <a:pt x="3122" y="1168"/>
                  <a:pt x="3124" y="1176"/>
                </a:cubicBezTo>
                <a:cubicBezTo>
                  <a:pt x="3106" y="1178"/>
                  <a:pt x="3113" y="1162"/>
                  <a:pt x="3108" y="1157"/>
                </a:cubicBezTo>
                <a:close/>
                <a:moveTo>
                  <a:pt x="3495" y="1441"/>
                </a:moveTo>
                <a:cubicBezTo>
                  <a:pt x="3487" y="1441"/>
                  <a:pt x="3485" y="1436"/>
                  <a:pt x="3479" y="1435"/>
                </a:cubicBezTo>
                <a:cubicBezTo>
                  <a:pt x="3482" y="1432"/>
                  <a:pt x="3482" y="1428"/>
                  <a:pt x="3482" y="1423"/>
                </a:cubicBezTo>
                <a:cubicBezTo>
                  <a:pt x="3492" y="1420"/>
                  <a:pt x="3488" y="1431"/>
                  <a:pt x="3498" y="1429"/>
                </a:cubicBezTo>
                <a:cubicBezTo>
                  <a:pt x="3498" y="1434"/>
                  <a:pt x="3494" y="1435"/>
                  <a:pt x="3495" y="1441"/>
                </a:cubicBezTo>
                <a:close/>
                <a:moveTo>
                  <a:pt x="3013" y="389"/>
                </a:moveTo>
                <a:cubicBezTo>
                  <a:pt x="3020" y="403"/>
                  <a:pt x="3025" y="412"/>
                  <a:pt x="3017" y="426"/>
                </a:cubicBezTo>
                <a:cubicBezTo>
                  <a:pt x="3026" y="424"/>
                  <a:pt x="3023" y="434"/>
                  <a:pt x="3032" y="432"/>
                </a:cubicBezTo>
                <a:cubicBezTo>
                  <a:pt x="3050" y="421"/>
                  <a:pt x="3074" y="426"/>
                  <a:pt x="3097" y="425"/>
                </a:cubicBezTo>
                <a:cubicBezTo>
                  <a:pt x="3095" y="408"/>
                  <a:pt x="3131" y="405"/>
                  <a:pt x="3121" y="388"/>
                </a:cubicBezTo>
                <a:cubicBezTo>
                  <a:pt x="3123" y="395"/>
                  <a:pt x="3097" y="382"/>
                  <a:pt x="3099" y="370"/>
                </a:cubicBezTo>
                <a:cubicBezTo>
                  <a:pt x="3072" y="372"/>
                  <a:pt x="3035" y="371"/>
                  <a:pt x="3013" y="383"/>
                </a:cubicBezTo>
                <a:cubicBezTo>
                  <a:pt x="3023" y="382"/>
                  <a:pt x="3026" y="392"/>
                  <a:pt x="3013" y="389"/>
                </a:cubicBezTo>
                <a:close/>
                <a:moveTo>
                  <a:pt x="852" y="798"/>
                </a:moveTo>
                <a:cubicBezTo>
                  <a:pt x="852" y="799"/>
                  <a:pt x="854" y="801"/>
                  <a:pt x="855" y="798"/>
                </a:cubicBezTo>
                <a:cubicBezTo>
                  <a:pt x="849" y="795"/>
                  <a:pt x="847" y="789"/>
                  <a:pt x="836" y="792"/>
                </a:cubicBezTo>
                <a:cubicBezTo>
                  <a:pt x="837" y="797"/>
                  <a:pt x="833" y="799"/>
                  <a:pt x="827" y="798"/>
                </a:cubicBezTo>
                <a:cubicBezTo>
                  <a:pt x="827" y="813"/>
                  <a:pt x="827" y="813"/>
                  <a:pt x="827" y="813"/>
                </a:cubicBezTo>
                <a:cubicBezTo>
                  <a:pt x="845" y="818"/>
                  <a:pt x="838" y="798"/>
                  <a:pt x="852" y="798"/>
                </a:cubicBezTo>
                <a:close/>
                <a:moveTo>
                  <a:pt x="3787" y="1048"/>
                </a:moveTo>
                <a:cubicBezTo>
                  <a:pt x="3772" y="1048"/>
                  <a:pt x="3782" y="1031"/>
                  <a:pt x="3766" y="1027"/>
                </a:cubicBezTo>
                <a:cubicBezTo>
                  <a:pt x="3765" y="1029"/>
                  <a:pt x="3758" y="1039"/>
                  <a:pt x="3766" y="1039"/>
                </a:cubicBezTo>
                <a:cubicBezTo>
                  <a:pt x="3766" y="1037"/>
                  <a:pt x="3766" y="1033"/>
                  <a:pt x="3769" y="1033"/>
                </a:cubicBezTo>
                <a:cubicBezTo>
                  <a:pt x="3772" y="1041"/>
                  <a:pt x="3776" y="1049"/>
                  <a:pt x="3778" y="1058"/>
                </a:cubicBezTo>
                <a:cubicBezTo>
                  <a:pt x="3774" y="1053"/>
                  <a:pt x="3768" y="1055"/>
                  <a:pt x="3769" y="1064"/>
                </a:cubicBezTo>
                <a:cubicBezTo>
                  <a:pt x="3777" y="1062"/>
                  <a:pt x="3780" y="1065"/>
                  <a:pt x="3778" y="1073"/>
                </a:cubicBezTo>
                <a:cubicBezTo>
                  <a:pt x="3798" y="1065"/>
                  <a:pt x="3792" y="1080"/>
                  <a:pt x="3806" y="1085"/>
                </a:cubicBezTo>
                <a:cubicBezTo>
                  <a:pt x="3804" y="1070"/>
                  <a:pt x="3778" y="1066"/>
                  <a:pt x="3787" y="1048"/>
                </a:cubicBezTo>
                <a:close/>
                <a:moveTo>
                  <a:pt x="2337" y="1234"/>
                </a:moveTo>
                <a:cubicBezTo>
                  <a:pt x="2333" y="1218"/>
                  <a:pt x="2320" y="1232"/>
                  <a:pt x="2312" y="1222"/>
                </a:cubicBezTo>
                <a:cubicBezTo>
                  <a:pt x="2313" y="1227"/>
                  <a:pt x="2312" y="1231"/>
                  <a:pt x="2309" y="1234"/>
                </a:cubicBezTo>
                <a:cubicBezTo>
                  <a:pt x="2328" y="1234"/>
                  <a:pt x="2341" y="1237"/>
                  <a:pt x="2352" y="1234"/>
                </a:cubicBezTo>
                <a:cubicBezTo>
                  <a:pt x="2348" y="1232"/>
                  <a:pt x="2344" y="1229"/>
                  <a:pt x="2340" y="1228"/>
                </a:cubicBezTo>
                <a:cubicBezTo>
                  <a:pt x="2339" y="1230"/>
                  <a:pt x="2340" y="1234"/>
                  <a:pt x="2337" y="1234"/>
                </a:cubicBezTo>
                <a:close/>
                <a:moveTo>
                  <a:pt x="1890" y="1251"/>
                </a:moveTo>
                <a:cubicBezTo>
                  <a:pt x="1874" y="1246"/>
                  <a:pt x="1880" y="1262"/>
                  <a:pt x="1868" y="1261"/>
                </a:cubicBezTo>
                <a:cubicBezTo>
                  <a:pt x="1865" y="1260"/>
                  <a:pt x="1864" y="1257"/>
                  <a:pt x="1862" y="1255"/>
                </a:cubicBezTo>
                <a:cubicBezTo>
                  <a:pt x="1863" y="1250"/>
                  <a:pt x="1867" y="1249"/>
                  <a:pt x="1868" y="1245"/>
                </a:cubicBezTo>
                <a:cubicBezTo>
                  <a:pt x="1854" y="1258"/>
                  <a:pt x="1841" y="1248"/>
                  <a:pt x="1822" y="1249"/>
                </a:cubicBezTo>
                <a:cubicBezTo>
                  <a:pt x="1823" y="1270"/>
                  <a:pt x="1803" y="1252"/>
                  <a:pt x="1795" y="1265"/>
                </a:cubicBezTo>
                <a:cubicBezTo>
                  <a:pt x="1794" y="1259"/>
                  <a:pt x="1808" y="1252"/>
                  <a:pt x="1798" y="1246"/>
                </a:cubicBezTo>
                <a:cubicBezTo>
                  <a:pt x="1795" y="1248"/>
                  <a:pt x="1787" y="1259"/>
                  <a:pt x="1786" y="1252"/>
                </a:cubicBezTo>
                <a:cubicBezTo>
                  <a:pt x="1786" y="1248"/>
                  <a:pt x="1791" y="1250"/>
                  <a:pt x="1792" y="1246"/>
                </a:cubicBezTo>
                <a:cubicBezTo>
                  <a:pt x="1780" y="1251"/>
                  <a:pt x="1791" y="1233"/>
                  <a:pt x="1779" y="1237"/>
                </a:cubicBezTo>
                <a:cubicBezTo>
                  <a:pt x="1779" y="1242"/>
                  <a:pt x="1779" y="1247"/>
                  <a:pt x="1779" y="1253"/>
                </a:cubicBezTo>
                <a:cubicBezTo>
                  <a:pt x="1769" y="1249"/>
                  <a:pt x="1758" y="1257"/>
                  <a:pt x="1752" y="1244"/>
                </a:cubicBezTo>
                <a:cubicBezTo>
                  <a:pt x="1751" y="1246"/>
                  <a:pt x="1749" y="1247"/>
                  <a:pt x="1746" y="1247"/>
                </a:cubicBezTo>
                <a:cubicBezTo>
                  <a:pt x="1746" y="1268"/>
                  <a:pt x="1756" y="1244"/>
                  <a:pt x="1755" y="1262"/>
                </a:cubicBezTo>
                <a:cubicBezTo>
                  <a:pt x="1761" y="1263"/>
                  <a:pt x="1761" y="1258"/>
                  <a:pt x="1764" y="1256"/>
                </a:cubicBezTo>
                <a:cubicBezTo>
                  <a:pt x="1765" y="1270"/>
                  <a:pt x="1768" y="1260"/>
                  <a:pt x="1779" y="1256"/>
                </a:cubicBezTo>
                <a:cubicBezTo>
                  <a:pt x="1788" y="1260"/>
                  <a:pt x="1791" y="1269"/>
                  <a:pt x="1798" y="1274"/>
                </a:cubicBezTo>
                <a:cubicBezTo>
                  <a:pt x="1798" y="1270"/>
                  <a:pt x="1799" y="1267"/>
                  <a:pt x="1804" y="1268"/>
                </a:cubicBezTo>
                <a:cubicBezTo>
                  <a:pt x="1805" y="1272"/>
                  <a:pt x="1803" y="1279"/>
                  <a:pt x="1807" y="1280"/>
                </a:cubicBezTo>
                <a:cubicBezTo>
                  <a:pt x="1811" y="1274"/>
                  <a:pt x="1818" y="1270"/>
                  <a:pt x="1826" y="1267"/>
                </a:cubicBezTo>
                <a:cubicBezTo>
                  <a:pt x="1827" y="1272"/>
                  <a:pt x="1830" y="1275"/>
                  <a:pt x="1832" y="1280"/>
                </a:cubicBezTo>
                <a:cubicBezTo>
                  <a:pt x="1841" y="1282"/>
                  <a:pt x="1838" y="1271"/>
                  <a:pt x="1847" y="1273"/>
                </a:cubicBezTo>
                <a:cubicBezTo>
                  <a:pt x="1848" y="1280"/>
                  <a:pt x="1838" y="1277"/>
                  <a:pt x="1838" y="1283"/>
                </a:cubicBezTo>
                <a:cubicBezTo>
                  <a:pt x="1861" y="1279"/>
                  <a:pt x="1867" y="1270"/>
                  <a:pt x="1887" y="1282"/>
                </a:cubicBezTo>
                <a:cubicBezTo>
                  <a:pt x="1898" y="1271"/>
                  <a:pt x="1885" y="1263"/>
                  <a:pt x="1890" y="1251"/>
                </a:cubicBezTo>
                <a:close/>
                <a:moveTo>
                  <a:pt x="1997" y="1281"/>
                </a:moveTo>
                <a:cubicBezTo>
                  <a:pt x="1989" y="1277"/>
                  <a:pt x="1992" y="1264"/>
                  <a:pt x="2000" y="1271"/>
                </a:cubicBezTo>
                <a:cubicBezTo>
                  <a:pt x="2002" y="1264"/>
                  <a:pt x="1990" y="1253"/>
                  <a:pt x="1988" y="1259"/>
                </a:cubicBezTo>
                <a:cubicBezTo>
                  <a:pt x="1993" y="1266"/>
                  <a:pt x="1978" y="1278"/>
                  <a:pt x="1979" y="1290"/>
                </a:cubicBezTo>
                <a:cubicBezTo>
                  <a:pt x="1989" y="1293"/>
                  <a:pt x="1988" y="1285"/>
                  <a:pt x="1994" y="1284"/>
                </a:cubicBezTo>
                <a:cubicBezTo>
                  <a:pt x="1995" y="1288"/>
                  <a:pt x="1998" y="1288"/>
                  <a:pt x="1997" y="1293"/>
                </a:cubicBezTo>
                <a:cubicBezTo>
                  <a:pt x="1994" y="1293"/>
                  <a:pt x="1990" y="1288"/>
                  <a:pt x="1988" y="1293"/>
                </a:cubicBezTo>
                <a:cubicBezTo>
                  <a:pt x="1995" y="1300"/>
                  <a:pt x="2000" y="1289"/>
                  <a:pt x="2007" y="1296"/>
                </a:cubicBezTo>
                <a:cubicBezTo>
                  <a:pt x="2003" y="1286"/>
                  <a:pt x="2011" y="1288"/>
                  <a:pt x="2013" y="1284"/>
                </a:cubicBezTo>
                <a:cubicBezTo>
                  <a:pt x="2008" y="1283"/>
                  <a:pt x="2010" y="1277"/>
                  <a:pt x="2013" y="1274"/>
                </a:cubicBezTo>
                <a:cubicBezTo>
                  <a:pt x="1999" y="1273"/>
                  <a:pt x="1999" y="1277"/>
                  <a:pt x="1997" y="1281"/>
                </a:cubicBezTo>
                <a:close/>
                <a:moveTo>
                  <a:pt x="2798" y="1339"/>
                </a:moveTo>
                <a:cubicBezTo>
                  <a:pt x="2810" y="1334"/>
                  <a:pt x="2815" y="1324"/>
                  <a:pt x="2825" y="1317"/>
                </a:cubicBezTo>
                <a:cubicBezTo>
                  <a:pt x="2815" y="1305"/>
                  <a:pt x="2802" y="1332"/>
                  <a:pt x="2794" y="1317"/>
                </a:cubicBezTo>
                <a:cubicBezTo>
                  <a:pt x="2799" y="1322"/>
                  <a:pt x="2804" y="1320"/>
                  <a:pt x="2804" y="1311"/>
                </a:cubicBezTo>
                <a:cubicBezTo>
                  <a:pt x="2794" y="1312"/>
                  <a:pt x="2789" y="1308"/>
                  <a:pt x="2782" y="1305"/>
                </a:cubicBezTo>
                <a:cubicBezTo>
                  <a:pt x="2781" y="1308"/>
                  <a:pt x="2782" y="1311"/>
                  <a:pt x="2779" y="1311"/>
                </a:cubicBezTo>
                <a:cubicBezTo>
                  <a:pt x="2778" y="1309"/>
                  <a:pt x="2779" y="1305"/>
                  <a:pt x="2776" y="1305"/>
                </a:cubicBezTo>
                <a:cubicBezTo>
                  <a:pt x="2780" y="1313"/>
                  <a:pt x="2769" y="1320"/>
                  <a:pt x="2776" y="1321"/>
                </a:cubicBezTo>
                <a:cubicBezTo>
                  <a:pt x="2782" y="1315"/>
                  <a:pt x="2783" y="1343"/>
                  <a:pt x="2798" y="1339"/>
                </a:cubicBezTo>
                <a:close/>
                <a:moveTo>
                  <a:pt x="2792" y="1351"/>
                </a:moveTo>
                <a:cubicBezTo>
                  <a:pt x="2790" y="1365"/>
                  <a:pt x="2792" y="1373"/>
                  <a:pt x="2804" y="1363"/>
                </a:cubicBezTo>
                <a:cubicBezTo>
                  <a:pt x="2800" y="1387"/>
                  <a:pt x="2842" y="1395"/>
                  <a:pt x="2860" y="1384"/>
                </a:cubicBezTo>
                <a:cubicBezTo>
                  <a:pt x="2835" y="1369"/>
                  <a:pt x="2811" y="1372"/>
                  <a:pt x="2792" y="1351"/>
                </a:cubicBezTo>
                <a:close/>
                <a:moveTo>
                  <a:pt x="3125" y="1513"/>
                </a:moveTo>
                <a:cubicBezTo>
                  <a:pt x="3124" y="1507"/>
                  <a:pt x="3103" y="1497"/>
                  <a:pt x="3109" y="1504"/>
                </a:cubicBezTo>
                <a:cubicBezTo>
                  <a:pt x="3119" y="1512"/>
                  <a:pt x="3134" y="1523"/>
                  <a:pt x="3143" y="1515"/>
                </a:cubicBezTo>
                <a:cubicBezTo>
                  <a:pt x="3132" y="1513"/>
                  <a:pt x="3126" y="1500"/>
                  <a:pt x="3125" y="1513"/>
                </a:cubicBezTo>
                <a:close/>
                <a:moveTo>
                  <a:pt x="3109" y="1522"/>
                </a:moveTo>
                <a:cubicBezTo>
                  <a:pt x="3112" y="1540"/>
                  <a:pt x="3125" y="1527"/>
                  <a:pt x="3131" y="1540"/>
                </a:cubicBezTo>
                <a:cubicBezTo>
                  <a:pt x="3132" y="1535"/>
                  <a:pt x="3138" y="1538"/>
                  <a:pt x="3140" y="1540"/>
                </a:cubicBezTo>
                <a:cubicBezTo>
                  <a:pt x="3135" y="1529"/>
                  <a:pt x="3116" y="1532"/>
                  <a:pt x="3109" y="1522"/>
                </a:cubicBezTo>
                <a:close/>
                <a:moveTo>
                  <a:pt x="3235" y="1551"/>
                </a:moveTo>
                <a:cubicBezTo>
                  <a:pt x="3235" y="1565"/>
                  <a:pt x="3225" y="1546"/>
                  <a:pt x="3223" y="1542"/>
                </a:cubicBezTo>
                <a:cubicBezTo>
                  <a:pt x="3192" y="1561"/>
                  <a:pt x="3178" y="1518"/>
                  <a:pt x="3162" y="1528"/>
                </a:cubicBezTo>
                <a:cubicBezTo>
                  <a:pt x="3186" y="1533"/>
                  <a:pt x="3187" y="1563"/>
                  <a:pt x="3211" y="1570"/>
                </a:cubicBezTo>
                <a:cubicBezTo>
                  <a:pt x="3212" y="1565"/>
                  <a:pt x="3206" y="1562"/>
                  <a:pt x="3211" y="1561"/>
                </a:cubicBezTo>
                <a:cubicBezTo>
                  <a:pt x="3221" y="1563"/>
                  <a:pt x="3228" y="1567"/>
                  <a:pt x="3226" y="1573"/>
                </a:cubicBezTo>
                <a:cubicBezTo>
                  <a:pt x="3229" y="1558"/>
                  <a:pt x="3242" y="1570"/>
                  <a:pt x="3248" y="1563"/>
                </a:cubicBezTo>
                <a:cubicBezTo>
                  <a:pt x="3240" y="1563"/>
                  <a:pt x="3243" y="1551"/>
                  <a:pt x="3235" y="1551"/>
                </a:cubicBezTo>
                <a:close/>
                <a:moveTo>
                  <a:pt x="3390" y="1626"/>
                </a:moveTo>
                <a:cubicBezTo>
                  <a:pt x="3379" y="1608"/>
                  <a:pt x="3353" y="1612"/>
                  <a:pt x="3337" y="1605"/>
                </a:cubicBezTo>
                <a:cubicBezTo>
                  <a:pt x="3336" y="1604"/>
                  <a:pt x="3335" y="1596"/>
                  <a:pt x="3334" y="1596"/>
                </a:cubicBezTo>
                <a:cubicBezTo>
                  <a:pt x="3318" y="1589"/>
                  <a:pt x="3301" y="1586"/>
                  <a:pt x="3285" y="1584"/>
                </a:cubicBezTo>
                <a:cubicBezTo>
                  <a:pt x="3280" y="1571"/>
                  <a:pt x="3258" y="1564"/>
                  <a:pt x="3251" y="1572"/>
                </a:cubicBezTo>
                <a:cubicBezTo>
                  <a:pt x="3266" y="1577"/>
                  <a:pt x="3277" y="1587"/>
                  <a:pt x="3282" y="1603"/>
                </a:cubicBezTo>
                <a:cubicBezTo>
                  <a:pt x="3261" y="1595"/>
                  <a:pt x="3265" y="1591"/>
                  <a:pt x="3251" y="1582"/>
                </a:cubicBezTo>
                <a:cubicBezTo>
                  <a:pt x="3250" y="1601"/>
                  <a:pt x="3270" y="1598"/>
                  <a:pt x="3276" y="1609"/>
                </a:cubicBezTo>
                <a:cubicBezTo>
                  <a:pt x="3285" y="1608"/>
                  <a:pt x="3287" y="1599"/>
                  <a:pt x="3300" y="1603"/>
                </a:cubicBezTo>
                <a:cubicBezTo>
                  <a:pt x="3301" y="1607"/>
                  <a:pt x="3299" y="1614"/>
                  <a:pt x="3304" y="1615"/>
                </a:cubicBezTo>
                <a:cubicBezTo>
                  <a:pt x="3310" y="1599"/>
                  <a:pt x="3327" y="1625"/>
                  <a:pt x="3334" y="1608"/>
                </a:cubicBezTo>
                <a:cubicBezTo>
                  <a:pt x="3340" y="1630"/>
                  <a:pt x="3380" y="1620"/>
                  <a:pt x="3380" y="1638"/>
                </a:cubicBezTo>
                <a:cubicBezTo>
                  <a:pt x="3386" y="1639"/>
                  <a:pt x="3386" y="1634"/>
                  <a:pt x="3390" y="1632"/>
                </a:cubicBezTo>
                <a:cubicBezTo>
                  <a:pt x="3393" y="1640"/>
                  <a:pt x="3398" y="1643"/>
                  <a:pt x="3402" y="1635"/>
                </a:cubicBezTo>
                <a:cubicBezTo>
                  <a:pt x="3410" y="1647"/>
                  <a:pt x="3406" y="1640"/>
                  <a:pt x="3414" y="1650"/>
                </a:cubicBezTo>
                <a:cubicBezTo>
                  <a:pt x="3414" y="1640"/>
                  <a:pt x="3433" y="1648"/>
                  <a:pt x="3433" y="1638"/>
                </a:cubicBezTo>
                <a:cubicBezTo>
                  <a:pt x="3415" y="1639"/>
                  <a:pt x="3406" y="1617"/>
                  <a:pt x="3390" y="1626"/>
                </a:cubicBezTo>
                <a:close/>
                <a:moveTo>
                  <a:pt x="2016" y="1274"/>
                </a:moveTo>
                <a:cubicBezTo>
                  <a:pt x="2016" y="1283"/>
                  <a:pt x="2021" y="1287"/>
                  <a:pt x="2028" y="1289"/>
                </a:cubicBezTo>
                <a:cubicBezTo>
                  <a:pt x="2031" y="1284"/>
                  <a:pt x="2032" y="1275"/>
                  <a:pt x="2034" y="1268"/>
                </a:cubicBezTo>
                <a:cubicBezTo>
                  <a:pt x="2024" y="1267"/>
                  <a:pt x="2027" y="1277"/>
                  <a:pt x="2016" y="1274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15" name="图片 14" descr="建筑的摆设布局&#10;&#10;中度可信度描述已自动生成">
            <a:extLst>
              <a:ext uri="{FF2B5EF4-FFF2-40B4-BE49-F238E27FC236}">
                <a16:creationId xmlns:a16="http://schemas.microsoft.com/office/drawing/2014/main" id="{9CE47EC2-0000-4F2D-9778-F1332D439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067" y="4622573"/>
            <a:ext cx="6366324" cy="15470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5C0AEF-3DAF-422B-843A-5908892DF2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12" t="59658" r="2809" b="1411"/>
          <a:stretch/>
        </p:blipFill>
        <p:spPr>
          <a:xfrm rot="240000">
            <a:off x="-19016" y="5061007"/>
            <a:ext cx="12244070" cy="2221046"/>
          </a:xfrm>
          <a:custGeom>
            <a:avLst/>
            <a:gdLst>
              <a:gd name="connsiteX0" fmla="*/ 0 w 12244070"/>
              <a:gd name="connsiteY0" fmla="*/ 0 h 2221046"/>
              <a:gd name="connsiteX1" fmla="*/ 12148230 w 12244070"/>
              <a:gd name="connsiteY1" fmla="*/ 0 h 2221046"/>
              <a:gd name="connsiteX2" fmla="*/ 12244070 w 12244070"/>
              <a:gd name="connsiteY2" fmla="*/ 1370575 h 2221046"/>
              <a:gd name="connsiteX3" fmla="*/ 81769 w 12244070"/>
              <a:gd name="connsiteY3" fmla="*/ 2221046 h 2221046"/>
              <a:gd name="connsiteX4" fmla="*/ 0 w 12244070"/>
              <a:gd name="connsiteY4" fmla="*/ 1051697 h 222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070" h="2221046">
                <a:moveTo>
                  <a:pt x="0" y="0"/>
                </a:moveTo>
                <a:lnTo>
                  <a:pt x="12148230" y="0"/>
                </a:lnTo>
                <a:lnTo>
                  <a:pt x="12244070" y="1370575"/>
                </a:lnTo>
                <a:lnTo>
                  <a:pt x="81769" y="2221046"/>
                </a:lnTo>
                <a:lnTo>
                  <a:pt x="0" y="1051697"/>
                </a:lnTo>
                <a:close/>
              </a:path>
            </a:pathLst>
          </a:custGeom>
        </p:spPr>
      </p:pic>
      <p:pic>
        <p:nvPicPr>
          <p:cNvPr id="13" name="图片 12" descr="5">
            <a:extLst>
              <a:ext uri="{FF2B5EF4-FFF2-40B4-BE49-F238E27FC236}">
                <a16:creationId xmlns:a16="http://schemas.microsoft.com/office/drawing/2014/main" id="{8F8CAADB-CF8A-45BD-86F5-55860FDA8C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7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7" t="27458" r="32363" b="16332"/>
          <a:stretch/>
        </p:blipFill>
        <p:spPr>
          <a:xfrm>
            <a:off x="-13771" y="-744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9DA392-E876-4AA2-9943-BC035A145D94}"/>
              </a:ext>
            </a:extLst>
          </p:cNvPr>
          <p:cNvSpPr txBox="1"/>
          <p:nvPr/>
        </p:nvSpPr>
        <p:spPr>
          <a:xfrm>
            <a:off x="2463247" y="2569722"/>
            <a:ext cx="7279557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50800" prst="angle"/>
            </a:sp3d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gradFill>
                  <a:gsLst>
                    <a:gs pos="0">
                      <a:prstClr val="white"/>
                    </a:gs>
                    <a:gs pos="100000">
                      <a:srgbClr val="FAD77E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</a:rPr>
              <a:t>当代背景</a:t>
            </a:r>
            <a:r>
              <a:rPr lang="en-US" altLang="zh-CN" sz="6600" dirty="0">
                <a:gradFill>
                  <a:gsLst>
                    <a:gs pos="0">
                      <a:prstClr val="white"/>
                    </a:gs>
                    <a:gs pos="100000">
                      <a:srgbClr val="FAD77E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</a:rPr>
              <a:t>-</a:t>
            </a:r>
            <a:r>
              <a:rPr lang="zh-CN" altLang="en-US" sz="6600" dirty="0">
                <a:gradFill>
                  <a:gsLst>
                    <a:gs pos="0">
                      <a:prstClr val="white"/>
                    </a:gs>
                    <a:gs pos="100000">
                      <a:srgbClr val="FAD77E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</a:rPr>
              <a:t>两会召开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FAD77E">
                      <a:lumMod val="20000"/>
                      <a:lumOff val="80000"/>
                    </a:srgbClr>
                  </a:gs>
                </a:gsLst>
                <a:lin ang="2700000" scaled="1"/>
              </a:gra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3" name="图片 2" descr="手里拿着伞&#10;&#10;低可信度描述已自动生成">
            <a:extLst>
              <a:ext uri="{FF2B5EF4-FFF2-40B4-BE49-F238E27FC236}">
                <a16:creationId xmlns:a16="http://schemas.microsoft.com/office/drawing/2014/main" id="{087B16C4-4559-4CBC-A945-9AB49D1893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629" y="1624867"/>
            <a:ext cx="1473200" cy="8529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D426D43-D5CA-4C1C-8318-088639C7BE4B}"/>
              </a:ext>
            </a:extLst>
          </p:cNvPr>
          <p:cNvSpPr txBox="1"/>
          <p:nvPr/>
        </p:nvSpPr>
        <p:spPr>
          <a:xfrm>
            <a:off x="5359400" y="1852944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AD77E">
                    <a:lumMod val="60000"/>
                    <a:lumOff val="40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AD77E">
                  <a:lumMod val="60000"/>
                  <a:lumOff val="40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14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8">
            <a:extLst>
              <a:ext uri="{FF2B5EF4-FFF2-40B4-BE49-F238E27FC236}">
                <a16:creationId xmlns:a16="http://schemas.microsoft.com/office/drawing/2014/main" id="{DA0FE6BA-D8A6-448B-B033-0E27B8C3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32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1807">
            <a:extLst>
              <a:ext uri="{FF2B5EF4-FFF2-40B4-BE49-F238E27FC236}">
                <a16:creationId xmlns:a16="http://schemas.microsoft.com/office/drawing/2014/main" id="{14854A91-B8FD-40A5-8047-BD96807C1666}"/>
              </a:ext>
            </a:extLst>
          </p:cNvPr>
          <p:cNvSpPr>
            <a:spLocks noEditPoints="1"/>
          </p:cNvSpPr>
          <p:nvPr/>
        </p:nvSpPr>
        <p:spPr bwMode="auto">
          <a:xfrm rot="19690862">
            <a:off x="-194915" y="962590"/>
            <a:ext cx="11158206" cy="4956258"/>
          </a:xfrm>
          <a:custGeom>
            <a:avLst/>
            <a:gdLst>
              <a:gd name="T0" fmla="*/ 876 w 3806"/>
              <a:gd name="T1" fmla="*/ 292 h 1688"/>
              <a:gd name="T2" fmla="*/ 831 w 3806"/>
              <a:gd name="T3" fmla="*/ 562 h 1688"/>
              <a:gd name="T4" fmla="*/ 507 w 3806"/>
              <a:gd name="T5" fmla="*/ 624 h 1688"/>
              <a:gd name="T6" fmla="*/ 511 w 3806"/>
              <a:gd name="T7" fmla="*/ 982 h 1688"/>
              <a:gd name="T8" fmla="*/ 815 w 3806"/>
              <a:gd name="T9" fmla="*/ 829 h 1688"/>
              <a:gd name="T10" fmla="*/ 1052 w 3806"/>
              <a:gd name="T11" fmla="*/ 847 h 1688"/>
              <a:gd name="T12" fmla="*/ 96 w 3806"/>
              <a:gd name="T13" fmla="*/ 1125 h 1688"/>
              <a:gd name="T14" fmla="*/ 2226 w 3806"/>
              <a:gd name="T15" fmla="*/ 1168 h 1688"/>
              <a:gd name="T16" fmla="*/ 2242 w 3806"/>
              <a:gd name="T17" fmla="*/ 1229 h 1688"/>
              <a:gd name="T18" fmla="*/ 2690 w 3806"/>
              <a:gd name="T19" fmla="*/ 1291 h 1688"/>
              <a:gd name="T20" fmla="*/ 2903 w 3806"/>
              <a:gd name="T21" fmla="*/ 1448 h 1688"/>
              <a:gd name="T22" fmla="*/ 637 w 3806"/>
              <a:gd name="T23" fmla="*/ 1330 h 1688"/>
              <a:gd name="T24" fmla="*/ 3182 w 3806"/>
              <a:gd name="T25" fmla="*/ 1196 h 1688"/>
              <a:gd name="T26" fmla="*/ 3212 w 3806"/>
              <a:gd name="T27" fmla="*/ 1135 h 1688"/>
              <a:gd name="T28" fmla="*/ 3470 w 3806"/>
              <a:gd name="T29" fmla="*/ 1165 h 1688"/>
              <a:gd name="T30" fmla="*/ 3687 w 3806"/>
              <a:gd name="T31" fmla="*/ 1160 h 1688"/>
              <a:gd name="T32" fmla="*/ 3713 w 3806"/>
              <a:gd name="T33" fmla="*/ 970 h 1688"/>
              <a:gd name="T34" fmla="*/ 3526 w 3806"/>
              <a:gd name="T35" fmla="*/ 681 h 1688"/>
              <a:gd name="T36" fmla="*/ 2863 w 3806"/>
              <a:gd name="T37" fmla="*/ 382 h 1688"/>
              <a:gd name="T38" fmla="*/ 2291 w 3806"/>
              <a:gd name="T39" fmla="*/ 183 h 1688"/>
              <a:gd name="T40" fmla="*/ 1315 w 3806"/>
              <a:gd name="T41" fmla="*/ 97 h 1688"/>
              <a:gd name="T42" fmla="*/ 904 w 3806"/>
              <a:gd name="T43" fmla="*/ 307 h 1688"/>
              <a:gd name="T44" fmla="*/ 587 w 3806"/>
              <a:gd name="T45" fmla="*/ 393 h 1688"/>
              <a:gd name="T46" fmla="*/ 679 w 3806"/>
              <a:gd name="T47" fmla="*/ 677 h 1688"/>
              <a:gd name="T48" fmla="*/ 751 w 3806"/>
              <a:gd name="T49" fmla="*/ 526 h 1688"/>
              <a:gd name="T50" fmla="*/ 1018 w 3806"/>
              <a:gd name="T51" fmla="*/ 642 h 1688"/>
              <a:gd name="T52" fmla="*/ 945 w 3806"/>
              <a:gd name="T53" fmla="*/ 677 h 1688"/>
              <a:gd name="T54" fmla="*/ 889 w 3806"/>
              <a:gd name="T55" fmla="*/ 803 h 1688"/>
              <a:gd name="T56" fmla="*/ 1079 w 3806"/>
              <a:gd name="T57" fmla="*/ 853 h 1688"/>
              <a:gd name="T58" fmla="*/ 581 w 3806"/>
              <a:gd name="T59" fmla="*/ 985 h 1688"/>
              <a:gd name="T60" fmla="*/ 69 w 3806"/>
              <a:gd name="T61" fmla="*/ 1205 h 1688"/>
              <a:gd name="T62" fmla="*/ 284 w 3806"/>
              <a:gd name="T63" fmla="*/ 1252 h 1688"/>
              <a:gd name="T64" fmla="*/ 544 w 3806"/>
              <a:gd name="T65" fmla="*/ 1190 h 1688"/>
              <a:gd name="T66" fmla="*/ 649 w 3806"/>
              <a:gd name="T67" fmla="*/ 1278 h 1688"/>
              <a:gd name="T68" fmla="*/ 778 w 3806"/>
              <a:gd name="T69" fmla="*/ 1313 h 1688"/>
              <a:gd name="T70" fmla="*/ 1005 w 3806"/>
              <a:gd name="T71" fmla="*/ 1283 h 1688"/>
              <a:gd name="T72" fmla="*/ 1341 w 3806"/>
              <a:gd name="T73" fmla="*/ 1267 h 1688"/>
              <a:gd name="T74" fmla="*/ 1669 w 3806"/>
              <a:gd name="T75" fmla="*/ 1272 h 1688"/>
              <a:gd name="T76" fmla="*/ 2092 w 3806"/>
              <a:gd name="T77" fmla="*/ 1267 h 1688"/>
              <a:gd name="T78" fmla="*/ 2259 w 3806"/>
              <a:gd name="T79" fmla="*/ 1094 h 1688"/>
              <a:gd name="T80" fmla="*/ 2676 w 3806"/>
              <a:gd name="T81" fmla="*/ 1120 h 1688"/>
              <a:gd name="T82" fmla="*/ 3082 w 3806"/>
              <a:gd name="T83" fmla="*/ 1289 h 1688"/>
              <a:gd name="T84" fmla="*/ 2961 w 3806"/>
              <a:gd name="T85" fmla="*/ 1426 h 1688"/>
              <a:gd name="T86" fmla="*/ 3500 w 3806"/>
              <a:gd name="T87" fmla="*/ 1612 h 1688"/>
              <a:gd name="T88" fmla="*/ 3560 w 3806"/>
              <a:gd name="T89" fmla="*/ 1495 h 1688"/>
              <a:gd name="T90" fmla="*/ 3682 w 3806"/>
              <a:gd name="T91" fmla="*/ 1497 h 1688"/>
              <a:gd name="T92" fmla="*/ 856 w 3806"/>
              <a:gd name="T93" fmla="*/ 353 h 1688"/>
              <a:gd name="T94" fmla="*/ 691 w 3806"/>
              <a:gd name="T95" fmla="*/ 1176 h 1688"/>
              <a:gd name="T96" fmla="*/ 739 w 3806"/>
              <a:gd name="T97" fmla="*/ 1139 h 1688"/>
              <a:gd name="T98" fmla="*/ 1053 w 3806"/>
              <a:gd name="T99" fmla="*/ 1246 h 1688"/>
              <a:gd name="T100" fmla="*/ 1327 w 3806"/>
              <a:gd name="T101" fmla="*/ 844 h 1688"/>
              <a:gd name="T102" fmla="*/ 1519 w 3806"/>
              <a:gd name="T103" fmla="*/ 1234 h 1688"/>
              <a:gd name="T104" fmla="*/ 1853 w 3806"/>
              <a:gd name="T105" fmla="*/ 1215 h 1688"/>
              <a:gd name="T106" fmla="*/ 2681 w 3806"/>
              <a:gd name="T107" fmla="*/ 1028 h 1688"/>
              <a:gd name="T108" fmla="*/ 2930 w 3806"/>
              <a:gd name="T109" fmla="*/ 1074 h 1688"/>
              <a:gd name="T110" fmla="*/ 3017 w 3806"/>
              <a:gd name="T111" fmla="*/ 426 h 1688"/>
              <a:gd name="T112" fmla="*/ 2337 w 3806"/>
              <a:gd name="T113" fmla="*/ 1234 h 1688"/>
              <a:gd name="T114" fmla="*/ 1798 w 3806"/>
              <a:gd name="T115" fmla="*/ 1274 h 1688"/>
              <a:gd name="T116" fmla="*/ 2794 w 3806"/>
              <a:gd name="T117" fmla="*/ 1317 h 1688"/>
              <a:gd name="T118" fmla="*/ 3211 w 3806"/>
              <a:gd name="T119" fmla="*/ 1570 h 1688"/>
              <a:gd name="T120" fmla="*/ 2016 w 3806"/>
              <a:gd name="T121" fmla="*/ 1274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06" h="1688">
                <a:moveTo>
                  <a:pt x="1382" y="7"/>
                </a:moveTo>
                <a:cubicBezTo>
                  <a:pt x="1383" y="9"/>
                  <a:pt x="1384" y="10"/>
                  <a:pt x="1388" y="10"/>
                </a:cubicBezTo>
                <a:cubicBezTo>
                  <a:pt x="1391" y="0"/>
                  <a:pt x="1378" y="5"/>
                  <a:pt x="1373" y="4"/>
                </a:cubicBezTo>
                <a:cubicBezTo>
                  <a:pt x="1373" y="10"/>
                  <a:pt x="1373" y="10"/>
                  <a:pt x="1373" y="10"/>
                </a:cubicBezTo>
                <a:cubicBezTo>
                  <a:pt x="1376" y="10"/>
                  <a:pt x="1376" y="13"/>
                  <a:pt x="1379" y="13"/>
                </a:cubicBezTo>
                <a:cubicBezTo>
                  <a:pt x="1380" y="11"/>
                  <a:pt x="1379" y="7"/>
                  <a:pt x="1382" y="7"/>
                </a:cubicBezTo>
                <a:close/>
                <a:moveTo>
                  <a:pt x="1269" y="60"/>
                </a:moveTo>
                <a:cubicBezTo>
                  <a:pt x="1269" y="58"/>
                  <a:pt x="1269" y="57"/>
                  <a:pt x="1272" y="57"/>
                </a:cubicBezTo>
                <a:cubicBezTo>
                  <a:pt x="1273" y="61"/>
                  <a:pt x="1273" y="65"/>
                  <a:pt x="1278" y="63"/>
                </a:cubicBezTo>
                <a:cubicBezTo>
                  <a:pt x="1282" y="54"/>
                  <a:pt x="1273" y="56"/>
                  <a:pt x="1272" y="51"/>
                </a:cubicBezTo>
                <a:cubicBezTo>
                  <a:pt x="1274" y="51"/>
                  <a:pt x="1276" y="51"/>
                  <a:pt x="1275" y="48"/>
                </a:cubicBezTo>
                <a:cubicBezTo>
                  <a:pt x="1267" y="45"/>
                  <a:pt x="1262" y="59"/>
                  <a:pt x="1269" y="60"/>
                </a:cubicBezTo>
                <a:close/>
                <a:moveTo>
                  <a:pt x="1269" y="76"/>
                </a:moveTo>
                <a:cubicBezTo>
                  <a:pt x="1270" y="71"/>
                  <a:pt x="1276" y="73"/>
                  <a:pt x="1278" y="76"/>
                </a:cubicBezTo>
                <a:cubicBezTo>
                  <a:pt x="1282" y="63"/>
                  <a:pt x="1270" y="68"/>
                  <a:pt x="1266" y="63"/>
                </a:cubicBezTo>
                <a:cubicBezTo>
                  <a:pt x="1267" y="68"/>
                  <a:pt x="1265" y="75"/>
                  <a:pt x="1269" y="76"/>
                </a:cubicBezTo>
                <a:close/>
                <a:moveTo>
                  <a:pt x="744" y="260"/>
                </a:moveTo>
                <a:cubicBezTo>
                  <a:pt x="737" y="259"/>
                  <a:pt x="735" y="254"/>
                  <a:pt x="729" y="260"/>
                </a:cubicBezTo>
                <a:cubicBezTo>
                  <a:pt x="726" y="271"/>
                  <a:pt x="746" y="266"/>
                  <a:pt x="744" y="260"/>
                </a:cubicBezTo>
                <a:close/>
                <a:moveTo>
                  <a:pt x="889" y="282"/>
                </a:moveTo>
                <a:cubicBezTo>
                  <a:pt x="876" y="283"/>
                  <a:pt x="876" y="283"/>
                  <a:pt x="876" y="283"/>
                </a:cubicBezTo>
                <a:cubicBezTo>
                  <a:pt x="876" y="292"/>
                  <a:pt x="876" y="292"/>
                  <a:pt x="876" y="292"/>
                </a:cubicBezTo>
                <a:cubicBezTo>
                  <a:pt x="882" y="290"/>
                  <a:pt x="890" y="290"/>
                  <a:pt x="889" y="282"/>
                </a:cubicBezTo>
                <a:close/>
                <a:moveTo>
                  <a:pt x="2660" y="292"/>
                </a:moveTo>
                <a:cubicBezTo>
                  <a:pt x="2660" y="282"/>
                  <a:pt x="2646" y="286"/>
                  <a:pt x="2641" y="280"/>
                </a:cubicBezTo>
                <a:cubicBezTo>
                  <a:pt x="2642" y="290"/>
                  <a:pt x="2649" y="294"/>
                  <a:pt x="2660" y="292"/>
                </a:cubicBezTo>
                <a:close/>
                <a:moveTo>
                  <a:pt x="550" y="378"/>
                </a:moveTo>
                <a:cubicBezTo>
                  <a:pt x="540" y="377"/>
                  <a:pt x="539" y="369"/>
                  <a:pt x="525" y="372"/>
                </a:cubicBezTo>
                <a:cubicBezTo>
                  <a:pt x="530" y="389"/>
                  <a:pt x="507" y="379"/>
                  <a:pt x="507" y="391"/>
                </a:cubicBezTo>
                <a:cubicBezTo>
                  <a:pt x="520" y="402"/>
                  <a:pt x="538" y="379"/>
                  <a:pt x="550" y="378"/>
                </a:cubicBezTo>
                <a:close/>
                <a:moveTo>
                  <a:pt x="2842" y="367"/>
                </a:moveTo>
                <a:cubicBezTo>
                  <a:pt x="2847" y="365"/>
                  <a:pt x="2854" y="365"/>
                  <a:pt x="2857" y="361"/>
                </a:cubicBezTo>
                <a:cubicBezTo>
                  <a:pt x="2852" y="360"/>
                  <a:pt x="2854" y="353"/>
                  <a:pt x="2848" y="354"/>
                </a:cubicBezTo>
                <a:cubicBezTo>
                  <a:pt x="2850" y="363"/>
                  <a:pt x="2842" y="361"/>
                  <a:pt x="2842" y="367"/>
                </a:cubicBezTo>
                <a:close/>
                <a:moveTo>
                  <a:pt x="560" y="501"/>
                </a:moveTo>
                <a:cubicBezTo>
                  <a:pt x="542" y="504"/>
                  <a:pt x="529" y="494"/>
                  <a:pt x="514" y="486"/>
                </a:cubicBezTo>
                <a:cubicBezTo>
                  <a:pt x="509" y="506"/>
                  <a:pt x="493" y="509"/>
                  <a:pt x="499" y="529"/>
                </a:cubicBezTo>
                <a:cubicBezTo>
                  <a:pt x="523" y="523"/>
                  <a:pt x="534" y="504"/>
                  <a:pt x="560" y="501"/>
                </a:cubicBezTo>
                <a:close/>
                <a:moveTo>
                  <a:pt x="506" y="560"/>
                </a:moveTo>
                <a:cubicBezTo>
                  <a:pt x="521" y="565"/>
                  <a:pt x="529" y="566"/>
                  <a:pt x="524" y="547"/>
                </a:cubicBezTo>
                <a:cubicBezTo>
                  <a:pt x="511" y="544"/>
                  <a:pt x="509" y="552"/>
                  <a:pt x="506" y="560"/>
                </a:cubicBezTo>
                <a:close/>
                <a:moveTo>
                  <a:pt x="867" y="568"/>
                </a:moveTo>
                <a:cubicBezTo>
                  <a:pt x="870" y="558"/>
                  <a:pt x="865" y="556"/>
                  <a:pt x="861" y="552"/>
                </a:cubicBezTo>
                <a:cubicBezTo>
                  <a:pt x="853" y="567"/>
                  <a:pt x="835" y="540"/>
                  <a:pt x="831" y="562"/>
                </a:cubicBezTo>
                <a:cubicBezTo>
                  <a:pt x="827" y="560"/>
                  <a:pt x="802" y="556"/>
                  <a:pt x="809" y="562"/>
                </a:cubicBezTo>
                <a:cubicBezTo>
                  <a:pt x="835" y="570"/>
                  <a:pt x="839" y="568"/>
                  <a:pt x="867" y="568"/>
                </a:cubicBezTo>
                <a:close/>
                <a:moveTo>
                  <a:pt x="926" y="561"/>
                </a:moveTo>
                <a:cubicBezTo>
                  <a:pt x="933" y="565"/>
                  <a:pt x="942" y="567"/>
                  <a:pt x="950" y="570"/>
                </a:cubicBezTo>
                <a:cubicBezTo>
                  <a:pt x="949" y="556"/>
                  <a:pt x="929" y="563"/>
                  <a:pt x="922" y="555"/>
                </a:cubicBezTo>
                <a:cubicBezTo>
                  <a:pt x="920" y="562"/>
                  <a:pt x="912" y="563"/>
                  <a:pt x="910" y="570"/>
                </a:cubicBezTo>
                <a:cubicBezTo>
                  <a:pt x="918" y="566"/>
                  <a:pt x="923" y="579"/>
                  <a:pt x="926" y="570"/>
                </a:cubicBezTo>
                <a:cubicBezTo>
                  <a:pt x="922" y="570"/>
                  <a:pt x="922" y="562"/>
                  <a:pt x="926" y="561"/>
                </a:cubicBezTo>
                <a:close/>
                <a:moveTo>
                  <a:pt x="907" y="573"/>
                </a:moveTo>
                <a:cubicBezTo>
                  <a:pt x="904" y="558"/>
                  <a:pt x="891" y="572"/>
                  <a:pt x="883" y="561"/>
                </a:cubicBezTo>
                <a:cubicBezTo>
                  <a:pt x="882" y="580"/>
                  <a:pt x="895" y="567"/>
                  <a:pt x="907" y="573"/>
                </a:cubicBezTo>
                <a:close/>
                <a:moveTo>
                  <a:pt x="978" y="569"/>
                </a:moveTo>
                <a:cubicBezTo>
                  <a:pt x="979" y="559"/>
                  <a:pt x="957" y="557"/>
                  <a:pt x="956" y="567"/>
                </a:cubicBezTo>
                <a:cubicBezTo>
                  <a:pt x="966" y="565"/>
                  <a:pt x="971" y="568"/>
                  <a:pt x="978" y="569"/>
                </a:cubicBezTo>
                <a:close/>
                <a:moveTo>
                  <a:pt x="1067" y="574"/>
                </a:moveTo>
                <a:cubicBezTo>
                  <a:pt x="1077" y="569"/>
                  <a:pt x="1077" y="577"/>
                  <a:pt x="1085" y="580"/>
                </a:cubicBezTo>
                <a:cubicBezTo>
                  <a:pt x="1086" y="573"/>
                  <a:pt x="1079" y="574"/>
                  <a:pt x="1082" y="565"/>
                </a:cubicBezTo>
                <a:cubicBezTo>
                  <a:pt x="1074" y="566"/>
                  <a:pt x="1066" y="566"/>
                  <a:pt x="1067" y="574"/>
                </a:cubicBezTo>
                <a:close/>
                <a:moveTo>
                  <a:pt x="1097" y="568"/>
                </a:moveTo>
                <a:cubicBezTo>
                  <a:pt x="1096" y="575"/>
                  <a:pt x="1103" y="575"/>
                  <a:pt x="1101" y="583"/>
                </a:cubicBezTo>
                <a:cubicBezTo>
                  <a:pt x="1117" y="583"/>
                  <a:pt x="1104" y="571"/>
                  <a:pt x="1097" y="568"/>
                </a:cubicBezTo>
                <a:close/>
                <a:moveTo>
                  <a:pt x="507" y="624"/>
                </a:moveTo>
                <a:cubicBezTo>
                  <a:pt x="500" y="622"/>
                  <a:pt x="498" y="616"/>
                  <a:pt x="488" y="618"/>
                </a:cubicBezTo>
                <a:cubicBezTo>
                  <a:pt x="484" y="628"/>
                  <a:pt x="504" y="630"/>
                  <a:pt x="507" y="624"/>
                </a:cubicBezTo>
                <a:close/>
                <a:moveTo>
                  <a:pt x="832" y="645"/>
                </a:moveTo>
                <a:cubicBezTo>
                  <a:pt x="820" y="646"/>
                  <a:pt x="823" y="632"/>
                  <a:pt x="810" y="636"/>
                </a:cubicBezTo>
                <a:cubicBezTo>
                  <a:pt x="813" y="645"/>
                  <a:pt x="813" y="645"/>
                  <a:pt x="810" y="654"/>
                </a:cubicBezTo>
                <a:cubicBezTo>
                  <a:pt x="818" y="651"/>
                  <a:pt x="825" y="648"/>
                  <a:pt x="832" y="645"/>
                </a:cubicBezTo>
                <a:close/>
                <a:moveTo>
                  <a:pt x="639" y="659"/>
                </a:moveTo>
                <a:cubicBezTo>
                  <a:pt x="637" y="650"/>
                  <a:pt x="619" y="641"/>
                  <a:pt x="611" y="647"/>
                </a:cubicBezTo>
                <a:cubicBezTo>
                  <a:pt x="620" y="655"/>
                  <a:pt x="625" y="664"/>
                  <a:pt x="639" y="659"/>
                </a:cubicBezTo>
                <a:close/>
                <a:moveTo>
                  <a:pt x="642" y="662"/>
                </a:moveTo>
                <a:cubicBezTo>
                  <a:pt x="650" y="661"/>
                  <a:pt x="656" y="658"/>
                  <a:pt x="660" y="653"/>
                </a:cubicBezTo>
                <a:cubicBezTo>
                  <a:pt x="656" y="652"/>
                  <a:pt x="655" y="648"/>
                  <a:pt x="651" y="647"/>
                </a:cubicBezTo>
                <a:cubicBezTo>
                  <a:pt x="652" y="656"/>
                  <a:pt x="643" y="655"/>
                  <a:pt x="642" y="662"/>
                </a:cubicBezTo>
                <a:close/>
                <a:moveTo>
                  <a:pt x="863" y="681"/>
                </a:moveTo>
                <a:cubicBezTo>
                  <a:pt x="853" y="680"/>
                  <a:pt x="851" y="688"/>
                  <a:pt x="844" y="681"/>
                </a:cubicBezTo>
                <a:cubicBezTo>
                  <a:pt x="844" y="687"/>
                  <a:pt x="845" y="691"/>
                  <a:pt x="847" y="693"/>
                </a:cubicBezTo>
                <a:cubicBezTo>
                  <a:pt x="853" y="690"/>
                  <a:pt x="862" y="689"/>
                  <a:pt x="863" y="681"/>
                </a:cubicBezTo>
                <a:close/>
                <a:moveTo>
                  <a:pt x="422" y="987"/>
                </a:moveTo>
                <a:cubicBezTo>
                  <a:pt x="418" y="987"/>
                  <a:pt x="417" y="990"/>
                  <a:pt x="416" y="993"/>
                </a:cubicBezTo>
                <a:cubicBezTo>
                  <a:pt x="420" y="993"/>
                  <a:pt x="423" y="994"/>
                  <a:pt x="422" y="999"/>
                </a:cubicBezTo>
                <a:cubicBezTo>
                  <a:pt x="431" y="999"/>
                  <a:pt x="431" y="992"/>
                  <a:pt x="440" y="992"/>
                </a:cubicBezTo>
                <a:cubicBezTo>
                  <a:pt x="461" y="1022"/>
                  <a:pt x="484" y="972"/>
                  <a:pt x="511" y="982"/>
                </a:cubicBezTo>
                <a:cubicBezTo>
                  <a:pt x="508" y="966"/>
                  <a:pt x="515" y="972"/>
                  <a:pt x="526" y="973"/>
                </a:cubicBezTo>
                <a:cubicBezTo>
                  <a:pt x="532" y="962"/>
                  <a:pt x="526" y="950"/>
                  <a:pt x="516" y="946"/>
                </a:cubicBezTo>
                <a:cubicBezTo>
                  <a:pt x="515" y="949"/>
                  <a:pt x="513" y="953"/>
                  <a:pt x="510" y="955"/>
                </a:cubicBezTo>
                <a:cubicBezTo>
                  <a:pt x="508" y="948"/>
                  <a:pt x="493" y="954"/>
                  <a:pt x="495" y="943"/>
                </a:cubicBezTo>
                <a:cubicBezTo>
                  <a:pt x="510" y="938"/>
                  <a:pt x="519" y="945"/>
                  <a:pt x="529" y="933"/>
                </a:cubicBezTo>
                <a:cubicBezTo>
                  <a:pt x="539" y="942"/>
                  <a:pt x="553" y="939"/>
                  <a:pt x="562" y="942"/>
                </a:cubicBezTo>
                <a:cubicBezTo>
                  <a:pt x="562" y="930"/>
                  <a:pt x="581" y="938"/>
                  <a:pt x="587" y="932"/>
                </a:cubicBezTo>
                <a:cubicBezTo>
                  <a:pt x="594" y="935"/>
                  <a:pt x="597" y="943"/>
                  <a:pt x="602" y="948"/>
                </a:cubicBezTo>
                <a:cubicBezTo>
                  <a:pt x="603" y="933"/>
                  <a:pt x="613" y="909"/>
                  <a:pt x="623" y="929"/>
                </a:cubicBezTo>
                <a:cubicBezTo>
                  <a:pt x="626" y="920"/>
                  <a:pt x="619" y="921"/>
                  <a:pt x="620" y="914"/>
                </a:cubicBezTo>
                <a:cubicBezTo>
                  <a:pt x="630" y="910"/>
                  <a:pt x="634" y="916"/>
                  <a:pt x="642" y="907"/>
                </a:cubicBezTo>
                <a:cubicBezTo>
                  <a:pt x="645" y="911"/>
                  <a:pt x="645" y="919"/>
                  <a:pt x="648" y="923"/>
                </a:cubicBezTo>
                <a:cubicBezTo>
                  <a:pt x="666" y="918"/>
                  <a:pt x="670" y="923"/>
                  <a:pt x="685" y="925"/>
                </a:cubicBezTo>
                <a:cubicBezTo>
                  <a:pt x="684" y="914"/>
                  <a:pt x="694" y="912"/>
                  <a:pt x="703" y="910"/>
                </a:cubicBezTo>
                <a:cubicBezTo>
                  <a:pt x="705" y="901"/>
                  <a:pt x="698" y="902"/>
                  <a:pt x="700" y="894"/>
                </a:cubicBezTo>
                <a:cubicBezTo>
                  <a:pt x="710" y="899"/>
                  <a:pt x="716" y="892"/>
                  <a:pt x="712" y="882"/>
                </a:cubicBezTo>
                <a:cubicBezTo>
                  <a:pt x="731" y="885"/>
                  <a:pt x="733" y="870"/>
                  <a:pt x="752" y="872"/>
                </a:cubicBezTo>
                <a:cubicBezTo>
                  <a:pt x="754" y="876"/>
                  <a:pt x="756" y="881"/>
                  <a:pt x="755" y="888"/>
                </a:cubicBezTo>
                <a:cubicBezTo>
                  <a:pt x="768" y="884"/>
                  <a:pt x="768" y="892"/>
                  <a:pt x="776" y="893"/>
                </a:cubicBezTo>
                <a:cubicBezTo>
                  <a:pt x="785" y="874"/>
                  <a:pt x="827" y="898"/>
                  <a:pt x="837" y="874"/>
                </a:cubicBezTo>
                <a:cubicBezTo>
                  <a:pt x="833" y="869"/>
                  <a:pt x="829" y="862"/>
                  <a:pt x="822" y="859"/>
                </a:cubicBezTo>
                <a:cubicBezTo>
                  <a:pt x="844" y="847"/>
                  <a:pt x="824" y="841"/>
                  <a:pt x="815" y="829"/>
                </a:cubicBezTo>
                <a:cubicBezTo>
                  <a:pt x="808" y="828"/>
                  <a:pt x="809" y="834"/>
                  <a:pt x="800" y="832"/>
                </a:cubicBezTo>
                <a:cubicBezTo>
                  <a:pt x="786" y="788"/>
                  <a:pt x="726" y="883"/>
                  <a:pt x="720" y="827"/>
                </a:cubicBezTo>
                <a:cubicBezTo>
                  <a:pt x="702" y="827"/>
                  <a:pt x="686" y="851"/>
                  <a:pt x="671" y="837"/>
                </a:cubicBezTo>
                <a:cubicBezTo>
                  <a:pt x="666" y="844"/>
                  <a:pt x="655" y="849"/>
                  <a:pt x="656" y="855"/>
                </a:cubicBezTo>
                <a:cubicBezTo>
                  <a:pt x="649" y="852"/>
                  <a:pt x="641" y="850"/>
                  <a:pt x="632" y="849"/>
                </a:cubicBezTo>
                <a:cubicBezTo>
                  <a:pt x="631" y="863"/>
                  <a:pt x="623" y="869"/>
                  <a:pt x="617" y="877"/>
                </a:cubicBezTo>
                <a:cubicBezTo>
                  <a:pt x="605" y="877"/>
                  <a:pt x="594" y="875"/>
                  <a:pt x="589" y="868"/>
                </a:cubicBezTo>
                <a:cubicBezTo>
                  <a:pt x="591" y="890"/>
                  <a:pt x="579" y="868"/>
                  <a:pt x="571" y="884"/>
                </a:cubicBezTo>
                <a:cubicBezTo>
                  <a:pt x="573" y="888"/>
                  <a:pt x="581" y="888"/>
                  <a:pt x="580" y="896"/>
                </a:cubicBezTo>
                <a:cubicBezTo>
                  <a:pt x="566" y="896"/>
                  <a:pt x="578" y="908"/>
                  <a:pt x="571" y="911"/>
                </a:cubicBezTo>
                <a:cubicBezTo>
                  <a:pt x="557" y="914"/>
                  <a:pt x="554" y="906"/>
                  <a:pt x="544" y="905"/>
                </a:cubicBezTo>
                <a:cubicBezTo>
                  <a:pt x="541" y="917"/>
                  <a:pt x="522" y="923"/>
                  <a:pt x="507" y="921"/>
                </a:cubicBezTo>
                <a:cubicBezTo>
                  <a:pt x="503" y="927"/>
                  <a:pt x="499" y="932"/>
                  <a:pt x="495" y="937"/>
                </a:cubicBezTo>
                <a:cubicBezTo>
                  <a:pt x="477" y="939"/>
                  <a:pt x="484" y="916"/>
                  <a:pt x="473" y="912"/>
                </a:cubicBezTo>
                <a:cubicBezTo>
                  <a:pt x="471" y="925"/>
                  <a:pt x="461" y="929"/>
                  <a:pt x="458" y="940"/>
                </a:cubicBezTo>
                <a:cubicBezTo>
                  <a:pt x="455" y="935"/>
                  <a:pt x="442" y="945"/>
                  <a:pt x="437" y="946"/>
                </a:cubicBezTo>
                <a:cubicBezTo>
                  <a:pt x="434" y="938"/>
                  <a:pt x="424" y="937"/>
                  <a:pt x="418" y="931"/>
                </a:cubicBezTo>
                <a:cubicBezTo>
                  <a:pt x="415" y="942"/>
                  <a:pt x="408" y="950"/>
                  <a:pt x="397" y="953"/>
                </a:cubicBezTo>
                <a:cubicBezTo>
                  <a:pt x="406" y="964"/>
                  <a:pt x="404" y="970"/>
                  <a:pt x="407" y="984"/>
                </a:cubicBezTo>
                <a:cubicBezTo>
                  <a:pt x="411" y="985"/>
                  <a:pt x="422" y="980"/>
                  <a:pt x="422" y="987"/>
                </a:cubicBezTo>
                <a:close/>
                <a:moveTo>
                  <a:pt x="1036" y="838"/>
                </a:moveTo>
                <a:cubicBezTo>
                  <a:pt x="1036" y="847"/>
                  <a:pt x="1044" y="847"/>
                  <a:pt x="1052" y="847"/>
                </a:cubicBezTo>
                <a:cubicBezTo>
                  <a:pt x="1053" y="838"/>
                  <a:pt x="1045" y="838"/>
                  <a:pt x="1036" y="838"/>
                </a:cubicBezTo>
                <a:close/>
                <a:moveTo>
                  <a:pt x="1049" y="863"/>
                </a:moveTo>
                <a:cubicBezTo>
                  <a:pt x="1048" y="859"/>
                  <a:pt x="1050" y="856"/>
                  <a:pt x="1052" y="854"/>
                </a:cubicBezTo>
                <a:cubicBezTo>
                  <a:pt x="1045" y="847"/>
                  <a:pt x="1038" y="856"/>
                  <a:pt x="1033" y="860"/>
                </a:cubicBezTo>
                <a:cubicBezTo>
                  <a:pt x="1042" y="857"/>
                  <a:pt x="1041" y="864"/>
                  <a:pt x="1049" y="863"/>
                </a:cubicBezTo>
                <a:close/>
                <a:moveTo>
                  <a:pt x="3796" y="1002"/>
                </a:moveTo>
                <a:cubicBezTo>
                  <a:pt x="3794" y="995"/>
                  <a:pt x="3796" y="984"/>
                  <a:pt x="3787" y="984"/>
                </a:cubicBezTo>
                <a:cubicBezTo>
                  <a:pt x="3785" y="995"/>
                  <a:pt x="3789" y="1000"/>
                  <a:pt x="3796" y="1002"/>
                </a:cubicBezTo>
                <a:close/>
                <a:moveTo>
                  <a:pt x="3747" y="1055"/>
                </a:moveTo>
                <a:cubicBezTo>
                  <a:pt x="3751" y="1058"/>
                  <a:pt x="3758" y="1058"/>
                  <a:pt x="3766" y="1058"/>
                </a:cubicBezTo>
                <a:cubicBezTo>
                  <a:pt x="3766" y="1052"/>
                  <a:pt x="3766" y="1052"/>
                  <a:pt x="3766" y="1052"/>
                </a:cubicBezTo>
                <a:cubicBezTo>
                  <a:pt x="3763" y="1052"/>
                  <a:pt x="3762" y="1049"/>
                  <a:pt x="3760" y="1049"/>
                </a:cubicBezTo>
                <a:cubicBezTo>
                  <a:pt x="3762" y="1057"/>
                  <a:pt x="3745" y="1047"/>
                  <a:pt x="3747" y="1055"/>
                </a:cubicBezTo>
                <a:close/>
                <a:moveTo>
                  <a:pt x="120" y="1131"/>
                </a:moveTo>
                <a:cubicBezTo>
                  <a:pt x="122" y="1138"/>
                  <a:pt x="106" y="1129"/>
                  <a:pt x="111" y="1140"/>
                </a:cubicBezTo>
                <a:cubicBezTo>
                  <a:pt x="123" y="1141"/>
                  <a:pt x="129" y="1135"/>
                  <a:pt x="129" y="1125"/>
                </a:cubicBezTo>
                <a:cubicBezTo>
                  <a:pt x="119" y="1125"/>
                  <a:pt x="118" y="1116"/>
                  <a:pt x="105" y="1119"/>
                </a:cubicBezTo>
                <a:cubicBezTo>
                  <a:pt x="105" y="1131"/>
                  <a:pt x="105" y="1131"/>
                  <a:pt x="105" y="1131"/>
                </a:cubicBezTo>
                <a:cubicBezTo>
                  <a:pt x="113" y="1135"/>
                  <a:pt x="117" y="1122"/>
                  <a:pt x="120" y="1131"/>
                </a:cubicBezTo>
                <a:close/>
                <a:moveTo>
                  <a:pt x="93" y="1144"/>
                </a:moveTo>
                <a:cubicBezTo>
                  <a:pt x="93" y="1140"/>
                  <a:pt x="98" y="1141"/>
                  <a:pt x="99" y="1137"/>
                </a:cubicBezTo>
                <a:cubicBezTo>
                  <a:pt x="88" y="1137"/>
                  <a:pt x="106" y="1126"/>
                  <a:pt x="96" y="1125"/>
                </a:cubicBezTo>
                <a:cubicBezTo>
                  <a:pt x="93" y="1131"/>
                  <a:pt x="79" y="1140"/>
                  <a:pt x="93" y="1144"/>
                </a:cubicBezTo>
                <a:close/>
                <a:moveTo>
                  <a:pt x="2223" y="1149"/>
                </a:moveTo>
                <a:cubicBezTo>
                  <a:pt x="2230" y="1147"/>
                  <a:pt x="2234" y="1140"/>
                  <a:pt x="2247" y="1143"/>
                </a:cubicBezTo>
                <a:cubicBezTo>
                  <a:pt x="2246" y="1133"/>
                  <a:pt x="2232" y="1136"/>
                  <a:pt x="2222" y="1134"/>
                </a:cubicBezTo>
                <a:cubicBezTo>
                  <a:pt x="2223" y="1124"/>
                  <a:pt x="2215" y="1120"/>
                  <a:pt x="2204" y="1116"/>
                </a:cubicBezTo>
                <a:cubicBezTo>
                  <a:pt x="2204" y="1121"/>
                  <a:pt x="2203" y="1125"/>
                  <a:pt x="2201" y="1128"/>
                </a:cubicBezTo>
                <a:cubicBezTo>
                  <a:pt x="2206" y="1138"/>
                  <a:pt x="2229" y="1136"/>
                  <a:pt x="2223" y="1149"/>
                </a:cubicBezTo>
                <a:close/>
                <a:moveTo>
                  <a:pt x="2256" y="1149"/>
                </a:moveTo>
                <a:cubicBezTo>
                  <a:pt x="2258" y="1157"/>
                  <a:pt x="2255" y="1160"/>
                  <a:pt x="2247" y="1158"/>
                </a:cubicBezTo>
                <a:cubicBezTo>
                  <a:pt x="2248" y="1180"/>
                  <a:pt x="2274" y="1176"/>
                  <a:pt x="2275" y="1198"/>
                </a:cubicBezTo>
                <a:cubicBezTo>
                  <a:pt x="2288" y="1199"/>
                  <a:pt x="2283" y="1174"/>
                  <a:pt x="2293" y="1182"/>
                </a:cubicBezTo>
                <a:cubicBezTo>
                  <a:pt x="2295" y="1175"/>
                  <a:pt x="2288" y="1176"/>
                  <a:pt x="2290" y="1167"/>
                </a:cubicBezTo>
                <a:cubicBezTo>
                  <a:pt x="2305" y="1162"/>
                  <a:pt x="2335" y="1165"/>
                  <a:pt x="2330" y="1185"/>
                </a:cubicBezTo>
                <a:cubicBezTo>
                  <a:pt x="2341" y="1182"/>
                  <a:pt x="2342" y="1189"/>
                  <a:pt x="2352" y="1188"/>
                </a:cubicBezTo>
                <a:cubicBezTo>
                  <a:pt x="2337" y="1157"/>
                  <a:pt x="2297" y="1154"/>
                  <a:pt x="2256" y="1149"/>
                </a:cubicBezTo>
                <a:close/>
                <a:moveTo>
                  <a:pt x="2358" y="1166"/>
                </a:moveTo>
                <a:cubicBezTo>
                  <a:pt x="2365" y="1169"/>
                  <a:pt x="2372" y="1172"/>
                  <a:pt x="2376" y="1178"/>
                </a:cubicBezTo>
                <a:cubicBezTo>
                  <a:pt x="2382" y="1167"/>
                  <a:pt x="2393" y="1179"/>
                  <a:pt x="2397" y="1169"/>
                </a:cubicBezTo>
                <a:cubicBezTo>
                  <a:pt x="2387" y="1167"/>
                  <a:pt x="2369" y="1157"/>
                  <a:pt x="2358" y="1166"/>
                </a:cubicBezTo>
                <a:close/>
                <a:moveTo>
                  <a:pt x="2226" y="1168"/>
                </a:moveTo>
                <a:cubicBezTo>
                  <a:pt x="2226" y="1181"/>
                  <a:pt x="2238" y="1182"/>
                  <a:pt x="2241" y="1171"/>
                </a:cubicBezTo>
                <a:cubicBezTo>
                  <a:pt x="2238" y="1168"/>
                  <a:pt x="2233" y="1167"/>
                  <a:pt x="2226" y="1168"/>
                </a:cubicBezTo>
                <a:close/>
                <a:moveTo>
                  <a:pt x="1500" y="1198"/>
                </a:moveTo>
                <a:cubicBezTo>
                  <a:pt x="1494" y="1208"/>
                  <a:pt x="1511" y="1210"/>
                  <a:pt x="1512" y="1204"/>
                </a:cubicBezTo>
                <a:cubicBezTo>
                  <a:pt x="1507" y="1202"/>
                  <a:pt x="1510" y="1194"/>
                  <a:pt x="1500" y="1198"/>
                </a:cubicBezTo>
                <a:close/>
                <a:moveTo>
                  <a:pt x="642" y="1232"/>
                </a:moveTo>
                <a:cubicBezTo>
                  <a:pt x="637" y="1232"/>
                  <a:pt x="641" y="1224"/>
                  <a:pt x="636" y="1223"/>
                </a:cubicBezTo>
                <a:cubicBezTo>
                  <a:pt x="632" y="1229"/>
                  <a:pt x="630" y="1216"/>
                  <a:pt x="621" y="1223"/>
                </a:cubicBezTo>
                <a:cubicBezTo>
                  <a:pt x="621" y="1239"/>
                  <a:pt x="612" y="1245"/>
                  <a:pt x="606" y="1254"/>
                </a:cubicBezTo>
                <a:cubicBezTo>
                  <a:pt x="605" y="1262"/>
                  <a:pt x="611" y="1264"/>
                  <a:pt x="615" y="1266"/>
                </a:cubicBezTo>
                <a:cubicBezTo>
                  <a:pt x="612" y="1251"/>
                  <a:pt x="635" y="1251"/>
                  <a:pt x="642" y="1232"/>
                </a:cubicBezTo>
                <a:close/>
                <a:moveTo>
                  <a:pt x="2291" y="1219"/>
                </a:moveTo>
                <a:cubicBezTo>
                  <a:pt x="2293" y="1231"/>
                  <a:pt x="2266" y="1220"/>
                  <a:pt x="2254" y="1223"/>
                </a:cubicBezTo>
                <a:cubicBezTo>
                  <a:pt x="2260" y="1216"/>
                  <a:pt x="2254" y="1209"/>
                  <a:pt x="2248" y="1207"/>
                </a:cubicBezTo>
                <a:cubicBezTo>
                  <a:pt x="2250" y="1217"/>
                  <a:pt x="2245" y="1219"/>
                  <a:pt x="2242" y="1223"/>
                </a:cubicBezTo>
                <a:cubicBezTo>
                  <a:pt x="2248" y="1223"/>
                  <a:pt x="2244" y="1233"/>
                  <a:pt x="2251" y="1232"/>
                </a:cubicBezTo>
                <a:cubicBezTo>
                  <a:pt x="2255" y="1231"/>
                  <a:pt x="2266" y="1229"/>
                  <a:pt x="2279" y="1228"/>
                </a:cubicBezTo>
                <a:cubicBezTo>
                  <a:pt x="2279" y="1234"/>
                  <a:pt x="2281" y="1239"/>
                  <a:pt x="2285" y="1241"/>
                </a:cubicBezTo>
                <a:cubicBezTo>
                  <a:pt x="2288" y="1237"/>
                  <a:pt x="2291" y="1234"/>
                  <a:pt x="2294" y="1231"/>
                </a:cubicBezTo>
                <a:cubicBezTo>
                  <a:pt x="2295" y="1234"/>
                  <a:pt x="2297" y="1235"/>
                  <a:pt x="2300" y="1234"/>
                </a:cubicBezTo>
                <a:cubicBezTo>
                  <a:pt x="2302" y="1226"/>
                  <a:pt x="2296" y="1210"/>
                  <a:pt x="2291" y="1219"/>
                </a:cubicBezTo>
                <a:close/>
                <a:moveTo>
                  <a:pt x="2202" y="1223"/>
                </a:moveTo>
                <a:cubicBezTo>
                  <a:pt x="2191" y="1226"/>
                  <a:pt x="2195" y="1208"/>
                  <a:pt x="2187" y="1217"/>
                </a:cubicBezTo>
                <a:cubicBezTo>
                  <a:pt x="2188" y="1231"/>
                  <a:pt x="2233" y="1229"/>
                  <a:pt x="2242" y="1229"/>
                </a:cubicBezTo>
                <a:cubicBezTo>
                  <a:pt x="2238" y="1207"/>
                  <a:pt x="2215" y="1215"/>
                  <a:pt x="2202" y="1223"/>
                </a:cubicBezTo>
                <a:close/>
                <a:moveTo>
                  <a:pt x="1715" y="1238"/>
                </a:moveTo>
                <a:cubicBezTo>
                  <a:pt x="1712" y="1243"/>
                  <a:pt x="1703" y="1242"/>
                  <a:pt x="1706" y="1253"/>
                </a:cubicBezTo>
                <a:cubicBezTo>
                  <a:pt x="1714" y="1253"/>
                  <a:pt x="1717" y="1248"/>
                  <a:pt x="1721" y="1244"/>
                </a:cubicBezTo>
                <a:cubicBezTo>
                  <a:pt x="1717" y="1244"/>
                  <a:pt x="1718" y="1239"/>
                  <a:pt x="1715" y="1238"/>
                </a:cubicBezTo>
                <a:close/>
                <a:moveTo>
                  <a:pt x="5" y="1279"/>
                </a:moveTo>
                <a:cubicBezTo>
                  <a:pt x="2" y="1290"/>
                  <a:pt x="1" y="1290"/>
                  <a:pt x="0" y="1298"/>
                </a:cubicBezTo>
                <a:cubicBezTo>
                  <a:pt x="8" y="1300"/>
                  <a:pt x="12" y="1282"/>
                  <a:pt x="5" y="1279"/>
                </a:cubicBezTo>
                <a:close/>
                <a:moveTo>
                  <a:pt x="2478" y="1251"/>
                </a:moveTo>
                <a:cubicBezTo>
                  <a:pt x="2480" y="1259"/>
                  <a:pt x="2461" y="1248"/>
                  <a:pt x="2463" y="1257"/>
                </a:cubicBezTo>
                <a:cubicBezTo>
                  <a:pt x="2467" y="1260"/>
                  <a:pt x="2474" y="1260"/>
                  <a:pt x="2478" y="1263"/>
                </a:cubicBezTo>
                <a:cubicBezTo>
                  <a:pt x="2475" y="1257"/>
                  <a:pt x="2487" y="1252"/>
                  <a:pt x="2478" y="1251"/>
                </a:cubicBezTo>
                <a:close/>
                <a:moveTo>
                  <a:pt x="1908" y="1263"/>
                </a:moveTo>
                <a:cubicBezTo>
                  <a:pt x="1909" y="1273"/>
                  <a:pt x="1899" y="1256"/>
                  <a:pt x="1899" y="1266"/>
                </a:cubicBezTo>
                <a:cubicBezTo>
                  <a:pt x="1905" y="1267"/>
                  <a:pt x="1901" y="1277"/>
                  <a:pt x="1908" y="1276"/>
                </a:cubicBezTo>
                <a:cubicBezTo>
                  <a:pt x="1909" y="1274"/>
                  <a:pt x="1916" y="1264"/>
                  <a:pt x="1908" y="1263"/>
                </a:cubicBezTo>
                <a:close/>
                <a:moveTo>
                  <a:pt x="2052" y="1280"/>
                </a:moveTo>
                <a:cubicBezTo>
                  <a:pt x="2054" y="1287"/>
                  <a:pt x="2058" y="1291"/>
                  <a:pt x="2065" y="1292"/>
                </a:cubicBezTo>
                <a:cubicBezTo>
                  <a:pt x="2063" y="1280"/>
                  <a:pt x="2076" y="1282"/>
                  <a:pt x="2080" y="1277"/>
                </a:cubicBezTo>
                <a:cubicBezTo>
                  <a:pt x="2066" y="1280"/>
                  <a:pt x="2063" y="1275"/>
                  <a:pt x="2052" y="1280"/>
                </a:cubicBezTo>
                <a:close/>
                <a:moveTo>
                  <a:pt x="2687" y="1282"/>
                </a:moveTo>
                <a:cubicBezTo>
                  <a:pt x="2687" y="1286"/>
                  <a:pt x="2688" y="1289"/>
                  <a:pt x="2690" y="1291"/>
                </a:cubicBezTo>
                <a:cubicBezTo>
                  <a:pt x="2686" y="1296"/>
                  <a:pt x="2680" y="1303"/>
                  <a:pt x="2693" y="1303"/>
                </a:cubicBezTo>
                <a:cubicBezTo>
                  <a:pt x="2693" y="1290"/>
                  <a:pt x="2698" y="1286"/>
                  <a:pt x="2687" y="1282"/>
                </a:cubicBezTo>
                <a:close/>
                <a:moveTo>
                  <a:pt x="2724" y="1291"/>
                </a:moveTo>
                <a:cubicBezTo>
                  <a:pt x="2718" y="1299"/>
                  <a:pt x="2713" y="1291"/>
                  <a:pt x="2708" y="1297"/>
                </a:cubicBezTo>
                <a:cubicBezTo>
                  <a:pt x="2713" y="1297"/>
                  <a:pt x="2711" y="1304"/>
                  <a:pt x="2712" y="1309"/>
                </a:cubicBezTo>
                <a:cubicBezTo>
                  <a:pt x="2723" y="1300"/>
                  <a:pt x="2731" y="1301"/>
                  <a:pt x="2739" y="1293"/>
                </a:cubicBezTo>
                <a:cubicBezTo>
                  <a:pt x="2735" y="1286"/>
                  <a:pt x="2701" y="1280"/>
                  <a:pt x="2724" y="1291"/>
                </a:cubicBezTo>
                <a:close/>
                <a:moveTo>
                  <a:pt x="2745" y="1315"/>
                </a:moveTo>
                <a:cubicBezTo>
                  <a:pt x="2744" y="1326"/>
                  <a:pt x="2748" y="1331"/>
                  <a:pt x="2755" y="1333"/>
                </a:cubicBezTo>
                <a:cubicBezTo>
                  <a:pt x="2755" y="1328"/>
                  <a:pt x="2755" y="1324"/>
                  <a:pt x="2758" y="1321"/>
                </a:cubicBezTo>
                <a:cubicBezTo>
                  <a:pt x="2749" y="1323"/>
                  <a:pt x="2752" y="1315"/>
                  <a:pt x="2745" y="1315"/>
                </a:cubicBezTo>
                <a:close/>
                <a:moveTo>
                  <a:pt x="2663" y="1334"/>
                </a:moveTo>
                <a:cubicBezTo>
                  <a:pt x="2663" y="1337"/>
                  <a:pt x="2685" y="1335"/>
                  <a:pt x="2684" y="1328"/>
                </a:cubicBezTo>
                <a:cubicBezTo>
                  <a:pt x="2677" y="1330"/>
                  <a:pt x="2660" y="1323"/>
                  <a:pt x="2663" y="1334"/>
                </a:cubicBezTo>
                <a:close/>
                <a:moveTo>
                  <a:pt x="2697" y="1328"/>
                </a:moveTo>
                <a:cubicBezTo>
                  <a:pt x="2695" y="1343"/>
                  <a:pt x="2713" y="1337"/>
                  <a:pt x="2721" y="1343"/>
                </a:cubicBezTo>
                <a:cubicBezTo>
                  <a:pt x="2719" y="1332"/>
                  <a:pt x="2701" y="1337"/>
                  <a:pt x="2697" y="1328"/>
                </a:cubicBezTo>
                <a:close/>
                <a:moveTo>
                  <a:pt x="2780" y="1400"/>
                </a:moveTo>
                <a:cubicBezTo>
                  <a:pt x="2787" y="1403"/>
                  <a:pt x="2794" y="1405"/>
                  <a:pt x="2799" y="1409"/>
                </a:cubicBezTo>
                <a:cubicBezTo>
                  <a:pt x="2800" y="1400"/>
                  <a:pt x="2784" y="1393"/>
                  <a:pt x="2780" y="1400"/>
                </a:cubicBezTo>
                <a:close/>
                <a:moveTo>
                  <a:pt x="2900" y="1436"/>
                </a:moveTo>
                <a:cubicBezTo>
                  <a:pt x="2900" y="1441"/>
                  <a:pt x="2901" y="1445"/>
                  <a:pt x="2903" y="1448"/>
                </a:cubicBezTo>
                <a:cubicBezTo>
                  <a:pt x="2911" y="1441"/>
                  <a:pt x="2917" y="1442"/>
                  <a:pt x="2922" y="1454"/>
                </a:cubicBezTo>
                <a:cubicBezTo>
                  <a:pt x="2930" y="1454"/>
                  <a:pt x="2929" y="1445"/>
                  <a:pt x="2934" y="1441"/>
                </a:cubicBezTo>
                <a:cubicBezTo>
                  <a:pt x="2921" y="1441"/>
                  <a:pt x="2914" y="1434"/>
                  <a:pt x="2900" y="1436"/>
                </a:cubicBezTo>
                <a:close/>
                <a:moveTo>
                  <a:pt x="3005" y="1468"/>
                </a:moveTo>
                <a:cubicBezTo>
                  <a:pt x="3014" y="1478"/>
                  <a:pt x="3038" y="1485"/>
                  <a:pt x="3041" y="1477"/>
                </a:cubicBezTo>
                <a:cubicBezTo>
                  <a:pt x="3034" y="1471"/>
                  <a:pt x="3013" y="1463"/>
                  <a:pt x="3005" y="1468"/>
                </a:cubicBezTo>
                <a:close/>
                <a:moveTo>
                  <a:pt x="3611" y="1473"/>
                </a:moveTo>
                <a:cubicBezTo>
                  <a:pt x="3611" y="1481"/>
                  <a:pt x="3618" y="1481"/>
                  <a:pt x="3624" y="1482"/>
                </a:cubicBezTo>
                <a:cubicBezTo>
                  <a:pt x="3626" y="1471"/>
                  <a:pt x="3617" y="1467"/>
                  <a:pt x="3611" y="1473"/>
                </a:cubicBezTo>
                <a:close/>
                <a:moveTo>
                  <a:pt x="3467" y="1671"/>
                </a:moveTo>
                <a:cubicBezTo>
                  <a:pt x="3477" y="1666"/>
                  <a:pt x="3484" y="1666"/>
                  <a:pt x="3491" y="1665"/>
                </a:cubicBezTo>
                <a:cubicBezTo>
                  <a:pt x="3481" y="1661"/>
                  <a:pt x="3472" y="1657"/>
                  <a:pt x="3463" y="1653"/>
                </a:cubicBezTo>
                <a:cubicBezTo>
                  <a:pt x="3465" y="1665"/>
                  <a:pt x="3478" y="1661"/>
                  <a:pt x="3467" y="1671"/>
                </a:cubicBezTo>
                <a:close/>
                <a:moveTo>
                  <a:pt x="3592" y="1673"/>
                </a:moveTo>
                <a:cubicBezTo>
                  <a:pt x="3595" y="1686"/>
                  <a:pt x="3606" y="1679"/>
                  <a:pt x="3617" y="1688"/>
                </a:cubicBezTo>
                <a:cubicBezTo>
                  <a:pt x="3618" y="1674"/>
                  <a:pt x="3600" y="1678"/>
                  <a:pt x="3592" y="1673"/>
                </a:cubicBezTo>
                <a:close/>
                <a:moveTo>
                  <a:pt x="2740" y="1122"/>
                </a:moveTo>
                <a:cubicBezTo>
                  <a:pt x="2740" y="1123"/>
                  <a:pt x="2740" y="1124"/>
                  <a:pt x="2740" y="1125"/>
                </a:cubicBezTo>
                <a:cubicBezTo>
                  <a:pt x="2740" y="1124"/>
                  <a:pt x="2740" y="1123"/>
                  <a:pt x="2740" y="1122"/>
                </a:cubicBezTo>
                <a:close/>
                <a:moveTo>
                  <a:pt x="637" y="1330"/>
                </a:moveTo>
                <a:cubicBezTo>
                  <a:pt x="641" y="1327"/>
                  <a:pt x="643" y="1324"/>
                  <a:pt x="644" y="1320"/>
                </a:cubicBezTo>
                <a:cubicBezTo>
                  <a:pt x="641" y="1322"/>
                  <a:pt x="639" y="1325"/>
                  <a:pt x="637" y="1330"/>
                </a:cubicBezTo>
                <a:close/>
                <a:moveTo>
                  <a:pt x="2697" y="302"/>
                </a:moveTo>
                <a:cubicBezTo>
                  <a:pt x="2696" y="302"/>
                  <a:pt x="2695" y="301"/>
                  <a:pt x="2694" y="301"/>
                </a:cubicBezTo>
                <a:cubicBezTo>
                  <a:pt x="2695" y="302"/>
                  <a:pt x="2696" y="302"/>
                  <a:pt x="2697" y="302"/>
                </a:cubicBezTo>
                <a:close/>
                <a:moveTo>
                  <a:pt x="3687" y="1399"/>
                </a:moveTo>
                <a:cubicBezTo>
                  <a:pt x="3677" y="1381"/>
                  <a:pt x="3651" y="1378"/>
                  <a:pt x="3638" y="1363"/>
                </a:cubicBezTo>
                <a:cubicBezTo>
                  <a:pt x="3628" y="1361"/>
                  <a:pt x="3627" y="1366"/>
                  <a:pt x="3619" y="1366"/>
                </a:cubicBezTo>
                <a:cubicBezTo>
                  <a:pt x="3607" y="1353"/>
                  <a:pt x="3571" y="1325"/>
                  <a:pt x="3564" y="1345"/>
                </a:cubicBezTo>
                <a:cubicBezTo>
                  <a:pt x="3547" y="1325"/>
                  <a:pt x="3520" y="1304"/>
                  <a:pt x="3499" y="1306"/>
                </a:cubicBezTo>
                <a:cubicBezTo>
                  <a:pt x="3515" y="1317"/>
                  <a:pt x="3490" y="1305"/>
                  <a:pt x="3487" y="1312"/>
                </a:cubicBezTo>
                <a:cubicBezTo>
                  <a:pt x="3494" y="1312"/>
                  <a:pt x="3497" y="1315"/>
                  <a:pt x="3496" y="1321"/>
                </a:cubicBezTo>
                <a:cubicBezTo>
                  <a:pt x="3487" y="1320"/>
                  <a:pt x="3484" y="1326"/>
                  <a:pt x="3478" y="1328"/>
                </a:cubicBezTo>
                <a:cubicBezTo>
                  <a:pt x="3475" y="1310"/>
                  <a:pt x="3454" y="1311"/>
                  <a:pt x="3453" y="1291"/>
                </a:cubicBezTo>
                <a:cubicBezTo>
                  <a:pt x="3441" y="1291"/>
                  <a:pt x="3435" y="1293"/>
                  <a:pt x="3441" y="1282"/>
                </a:cubicBezTo>
                <a:cubicBezTo>
                  <a:pt x="3429" y="1298"/>
                  <a:pt x="3404" y="1265"/>
                  <a:pt x="3395" y="1289"/>
                </a:cubicBezTo>
                <a:cubicBezTo>
                  <a:pt x="3381" y="1270"/>
                  <a:pt x="3360" y="1242"/>
                  <a:pt x="3333" y="1247"/>
                </a:cubicBezTo>
                <a:cubicBezTo>
                  <a:pt x="3318" y="1221"/>
                  <a:pt x="3285" y="1213"/>
                  <a:pt x="3268" y="1189"/>
                </a:cubicBezTo>
                <a:cubicBezTo>
                  <a:pt x="3261" y="1192"/>
                  <a:pt x="3250" y="1191"/>
                  <a:pt x="3244" y="1196"/>
                </a:cubicBezTo>
                <a:cubicBezTo>
                  <a:pt x="3245" y="1178"/>
                  <a:pt x="3209" y="1201"/>
                  <a:pt x="3213" y="1175"/>
                </a:cubicBezTo>
                <a:cubicBezTo>
                  <a:pt x="3197" y="1177"/>
                  <a:pt x="3190" y="1169"/>
                  <a:pt x="3191" y="1163"/>
                </a:cubicBezTo>
                <a:cubicBezTo>
                  <a:pt x="3187" y="1176"/>
                  <a:pt x="3174" y="1162"/>
                  <a:pt x="3160" y="1166"/>
                </a:cubicBezTo>
                <a:cubicBezTo>
                  <a:pt x="3161" y="1170"/>
                  <a:pt x="3159" y="1173"/>
                  <a:pt x="3157" y="1175"/>
                </a:cubicBezTo>
                <a:cubicBezTo>
                  <a:pt x="3167" y="1178"/>
                  <a:pt x="3184" y="1174"/>
                  <a:pt x="3182" y="1196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87"/>
                  <a:pt x="3123" y="1180"/>
                  <a:pt x="3142" y="1160"/>
                </a:cubicBezTo>
                <a:cubicBezTo>
                  <a:pt x="3132" y="1162"/>
                  <a:pt x="3130" y="1153"/>
                  <a:pt x="3124" y="1160"/>
                </a:cubicBezTo>
                <a:cubicBezTo>
                  <a:pt x="3117" y="1155"/>
                  <a:pt x="3117" y="1143"/>
                  <a:pt x="3108" y="1139"/>
                </a:cubicBezTo>
                <a:cubicBezTo>
                  <a:pt x="3102" y="1145"/>
                  <a:pt x="3085" y="1135"/>
                  <a:pt x="3071" y="1139"/>
                </a:cubicBezTo>
                <a:cubicBezTo>
                  <a:pt x="3062" y="1145"/>
                  <a:pt x="3080" y="1149"/>
                  <a:pt x="3071" y="1152"/>
                </a:cubicBezTo>
                <a:cubicBezTo>
                  <a:pt x="3058" y="1152"/>
                  <a:pt x="3050" y="1144"/>
                  <a:pt x="3041" y="1134"/>
                </a:cubicBezTo>
                <a:cubicBezTo>
                  <a:pt x="3047" y="1138"/>
                  <a:pt x="3050" y="1132"/>
                  <a:pt x="3059" y="1136"/>
                </a:cubicBezTo>
                <a:cubicBezTo>
                  <a:pt x="3059" y="1128"/>
                  <a:pt x="3047" y="1129"/>
                  <a:pt x="3056" y="1121"/>
                </a:cubicBezTo>
                <a:cubicBezTo>
                  <a:pt x="3046" y="1118"/>
                  <a:pt x="3054" y="1131"/>
                  <a:pt x="3044" y="1127"/>
                </a:cubicBezTo>
                <a:cubicBezTo>
                  <a:pt x="3045" y="1120"/>
                  <a:pt x="3046" y="1112"/>
                  <a:pt x="3056" y="1112"/>
                </a:cubicBezTo>
                <a:cubicBezTo>
                  <a:pt x="3058" y="1102"/>
                  <a:pt x="3043" y="1108"/>
                  <a:pt x="3046" y="1097"/>
                </a:cubicBezTo>
                <a:cubicBezTo>
                  <a:pt x="3064" y="1101"/>
                  <a:pt x="3064" y="1122"/>
                  <a:pt x="3083" y="1124"/>
                </a:cubicBezTo>
                <a:cubicBezTo>
                  <a:pt x="3085" y="1114"/>
                  <a:pt x="3085" y="1118"/>
                  <a:pt x="3083" y="1109"/>
                </a:cubicBezTo>
                <a:cubicBezTo>
                  <a:pt x="3092" y="1106"/>
                  <a:pt x="3096" y="1099"/>
                  <a:pt x="3111" y="1102"/>
                </a:cubicBezTo>
                <a:cubicBezTo>
                  <a:pt x="3111" y="1106"/>
                  <a:pt x="3109" y="1109"/>
                  <a:pt x="3108" y="1111"/>
                </a:cubicBezTo>
                <a:cubicBezTo>
                  <a:pt x="3130" y="1100"/>
                  <a:pt x="3139" y="1109"/>
                  <a:pt x="3154" y="1111"/>
                </a:cubicBezTo>
                <a:cubicBezTo>
                  <a:pt x="3156" y="1116"/>
                  <a:pt x="3160" y="1135"/>
                  <a:pt x="3166" y="1126"/>
                </a:cubicBezTo>
                <a:cubicBezTo>
                  <a:pt x="3161" y="1127"/>
                  <a:pt x="3161" y="1109"/>
                  <a:pt x="3166" y="1111"/>
                </a:cubicBezTo>
                <a:cubicBezTo>
                  <a:pt x="3169" y="1119"/>
                  <a:pt x="3188" y="1120"/>
                  <a:pt x="3200" y="1113"/>
                </a:cubicBezTo>
                <a:cubicBezTo>
                  <a:pt x="3206" y="1120"/>
                  <a:pt x="3198" y="1119"/>
                  <a:pt x="3197" y="1126"/>
                </a:cubicBezTo>
                <a:cubicBezTo>
                  <a:pt x="3202" y="1128"/>
                  <a:pt x="3206" y="1133"/>
                  <a:pt x="3212" y="1135"/>
                </a:cubicBezTo>
                <a:cubicBezTo>
                  <a:pt x="3213" y="1129"/>
                  <a:pt x="3208" y="1127"/>
                  <a:pt x="3212" y="1126"/>
                </a:cubicBezTo>
                <a:cubicBezTo>
                  <a:pt x="3227" y="1136"/>
                  <a:pt x="3251" y="1145"/>
                  <a:pt x="3268" y="1162"/>
                </a:cubicBezTo>
                <a:cubicBezTo>
                  <a:pt x="3268" y="1153"/>
                  <a:pt x="3261" y="1152"/>
                  <a:pt x="3261" y="1143"/>
                </a:cubicBezTo>
                <a:cubicBezTo>
                  <a:pt x="3273" y="1145"/>
                  <a:pt x="3276" y="1137"/>
                  <a:pt x="3283" y="1134"/>
                </a:cubicBezTo>
                <a:cubicBezTo>
                  <a:pt x="3280" y="1154"/>
                  <a:pt x="3289" y="1138"/>
                  <a:pt x="3292" y="1143"/>
                </a:cubicBezTo>
                <a:cubicBezTo>
                  <a:pt x="3295" y="1149"/>
                  <a:pt x="3283" y="1153"/>
                  <a:pt x="3292" y="1155"/>
                </a:cubicBezTo>
                <a:cubicBezTo>
                  <a:pt x="3295" y="1152"/>
                  <a:pt x="3293" y="1144"/>
                  <a:pt x="3301" y="1146"/>
                </a:cubicBezTo>
                <a:cubicBezTo>
                  <a:pt x="3305" y="1150"/>
                  <a:pt x="3305" y="1154"/>
                  <a:pt x="3301" y="1158"/>
                </a:cubicBezTo>
                <a:cubicBezTo>
                  <a:pt x="3330" y="1158"/>
                  <a:pt x="3333" y="1136"/>
                  <a:pt x="3347" y="1142"/>
                </a:cubicBezTo>
                <a:cubicBezTo>
                  <a:pt x="3350" y="1133"/>
                  <a:pt x="3334" y="1127"/>
                  <a:pt x="3341" y="1124"/>
                </a:cubicBezTo>
                <a:cubicBezTo>
                  <a:pt x="3348" y="1130"/>
                  <a:pt x="3354" y="1136"/>
                  <a:pt x="3353" y="1142"/>
                </a:cubicBezTo>
                <a:cubicBezTo>
                  <a:pt x="3362" y="1139"/>
                  <a:pt x="3383" y="1149"/>
                  <a:pt x="3381" y="1166"/>
                </a:cubicBezTo>
                <a:cubicBezTo>
                  <a:pt x="3392" y="1161"/>
                  <a:pt x="3392" y="1165"/>
                  <a:pt x="3396" y="1172"/>
                </a:cubicBezTo>
                <a:cubicBezTo>
                  <a:pt x="3401" y="1168"/>
                  <a:pt x="3399" y="1156"/>
                  <a:pt x="3409" y="1157"/>
                </a:cubicBezTo>
                <a:cubicBezTo>
                  <a:pt x="3409" y="1160"/>
                  <a:pt x="3411" y="1161"/>
                  <a:pt x="3412" y="1163"/>
                </a:cubicBezTo>
                <a:cubicBezTo>
                  <a:pt x="3408" y="1162"/>
                  <a:pt x="3405" y="1158"/>
                  <a:pt x="3406" y="1166"/>
                </a:cubicBezTo>
                <a:cubicBezTo>
                  <a:pt x="3412" y="1169"/>
                  <a:pt x="3421" y="1168"/>
                  <a:pt x="3430" y="1163"/>
                </a:cubicBezTo>
                <a:cubicBezTo>
                  <a:pt x="3424" y="1170"/>
                  <a:pt x="3433" y="1181"/>
                  <a:pt x="3436" y="1175"/>
                </a:cubicBezTo>
                <a:cubicBezTo>
                  <a:pt x="3426" y="1166"/>
                  <a:pt x="3445" y="1172"/>
                  <a:pt x="3449" y="1175"/>
                </a:cubicBezTo>
                <a:cubicBezTo>
                  <a:pt x="3449" y="1169"/>
                  <a:pt x="3444" y="1169"/>
                  <a:pt x="3442" y="1166"/>
                </a:cubicBezTo>
                <a:cubicBezTo>
                  <a:pt x="3453" y="1161"/>
                  <a:pt x="3451" y="1157"/>
                  <a:pt x="3464" y="1150"/>
                </a:cubicBezTo>
                <a:cubicBezTo>
                  <a:pt x="3465" y="1156"/>
                  <a:pt x="3465" y="1163"/>
                  <a:pt x="3470" y="1165"/>
                </a:cubicBezTo>
                <a:cubicBezTo>
                  <a:pt x="3473" y="1161"/>
                  <a:pt x="3504" y="1163"/>
                  <a:pt x="3495" y="1180"/>
                </a:cubicBezTo>
                <a:cubicBezTo>
                  <a:pt x="3506" y="1181"/>
                  <a:pt x="3509" y="1173"/>
                  <a:pt x="3516" y="1168"/>
                </a:cubicBezTo>
                <a:cubicBezTo>
                  <a:pt x="3524" y="1179"/>
                  <a:pt x="3515" y="1176"/>
                  <a:pt x="3522" y="1192"/>
                </a:cubicBezTo>
                <a:cubicBezTo>
                  <a:pt x="3531" y="1178"/>
                  <a:pt x="3555" y="1198"/>
                  <a:pt x="3556" y="1186"/>
                </a:cubicBezTo>
                <a:cubicBezTo>
                  <a:pt x="3557" y="1193"/>
                  <a:pt x="3566" y="1187"/>
                  <a:pt x="3568" y="1186"/>
                </a:cubicBezTo>
                <a:cubicBezTo>
                  <a:pt x="3569" y="1189"/>
                  <a:pt x="3568" y="1194"/>
                  <a:pt x="3571" y="1195"/>
                </a:cubicBezTo>
                <a:cubicBezTo>
                  <a:pt x="3571" y="1188"/>
                  <a:pt x="3574" y="1185"/>
                  <a:pt x="3580" y="1186"/>
                </a:cubicBezTo>
                <a:cubicBezTo>
                  <a:pt x="3580" y="1195"/>
                  <a:pt x="3593" y="1191"/>
                  <a:pt x="3596" y="1198"/>
                </a:cubicBezTo>
                <a:cubicBezTo>
                  <a:pt x="3601" y="1188"/>
                  <a:pt x="3584" y="1185"/>
                  <a:pt x="3593" y="1182"/>
                </a:cubicBezTo>
                <a:cubicBezTo>
                  <a:pt x="3615" y="1178"/>
                  <a:pt x="3606" y="1216"/>
                  <a:pt x="3615" y="1216"/>
                </a:cubicBezTo>
                <a:cubicBezTo>
                  <a:pt x="3618" y="1208"/>
                  <a:pt x="3618" y="1203"/>
                  <a:pt x="3620" y="1194"/>
                </a:cubicBezTo>
                <a:cubicBezTo>
                  <a:pt x="3627" y="1194"/>
                  <a:pt x="3627" y="1194"/>
                  <a:pt x="3627" y="1194"/>
                </a:cubicBezTo>
                <a:cubicBezTo>
                  <a:pt x="3626" y="1202"/>
                  <a:pt x="3621" y="1204"/>
                  <a:pt x="3630" y="1206"/>
                </a:cubicBezTo>
                <a:cubicBezTo>
                  <a:pt x="3642" y="1205"/>
                  <a:pt x="3652" y="1201"/>
                  <a:pt x="3667" y="1206"/>
                </a:cubicBezTo>
                <a:cubicBezTo>
                  <a:pt x="3665" y="1206"/>
                  <a:pt x="3663" y="1209"/>
                  <a:pt x="3667" y="1209"/>
                </a:cubicBezTo>
                <a:cubicBezTo>
                  <a:pt x="3674" y="1205"/>
                  <a:pt x="3661" y="1200"/>
                  <a:pt x="3669" y="1197"/>
                </a:cubicBezTo>
                <a:cubicBezTo>
                  <a:pt x="3673" y="1199"/>
                  <a:pt x="3678" y="1201"/>
                  <a:pt x="3685" y="1200"/>
                </a:cubicBezTo>
                <a:cubicBezTo>
                  <a:pt x="3690" y="1182"/>
                  <a:pt x="3705" y="1184"/>
                  <a:pt x="3715" y="1184"/>
                </a:cubicBezTo>
                <a:cubicBezTo>
                  <a:pt x="3715" y="1179"/>
                  <a:pt x="3716" y="1174"/>
                  <a:pt x="3718" y="1172"/>
                </a:cubicBezTo>
                <a:cubicBezTo>
                  <a:pt x="3711" y="1163"/>
                  <a:pt x="3700" y="1173"/>
                  <a:pt x="3697" y="1163"/>
                </a:cubicBezTo>
                <a:cubicBezTo>
                  <a:pt x="3697" y="1159"/>
                  <a:pt x="3702" y="1160"/>
                  <a:pt x="3703" y="1157"/>
                </a:cubicBezTo>
                <a:cubicBezTo>
                  <a:pt x="3695" y="1149"/>
                  <a:pt x="3697" y="1161"/>
                  <a:pt x="3687" y="1160"/>
                </a:cubicBezTo>
                <a:cubicBezTo>
                  <a:pt x="3684" y="1152"/>
                  <a:pt x="3693" y="1142"/>
                  <a:pt x="3687" y="1141"/>
                </a:cubicBezTo>
                <a:cubicBezTo>
                  <a:pt x="3678" y="1153"/>
                  <a:pt x="3666" y="1145"/>
                  <a:pt x="3654" y="1151"/>
                </a:cubicBezTo>
                <a:cubicBezTo>
                  <a:pt x="3655" y="1134"/>
                  <a:pt x="3630" y="1128"/>
                  <a:pt x="3635" y="1118"/>
                </a:cubicBezTo>
                <a:cubicBezTo>
                  <a:pt x="3641" y="1117"/>
                  <a:pt x="3647" y="1134"/>
                  <a:pt x="3650" y="1127"/>
                </a:cubicBezTo>
                <a:cubicBezTo>
                  <a:pt x="3639" y="1114"/>
                  <a:pt x="3623" y="1101"/>
                  <a:pt x="3631" y="1084"/>
                </a:cubicBezTo>
                <a:cubicBezTo>
                  <a:pt x="3634" y="1093"/>
                  <a:pt x="3650" y="1088"/>
                  <a:pt x="3653" y="1096"/>
                </a:cubicBezTo>
                <a:cubicBezTo>
                  <a:pt x="3653" y="1099"/>
                  <a:pt x="3648" y="1103"/>
                  <a:pt x="3653" y="1105"/>
                </a:cubicBezTo>
                <a:cubicBezTo>
                  <a:pt x="3662" y="1094"/>
                  <a:pt x="3670" y="1133"/>
                  <a:pt x="3678" y="1114"/>
                </a:cubicBezTo>
                <a:cubicBezTo>
                  <a:pt x="3671" y="1107"/>
                  <a:pt x="3662" y="1103"/>
                  <a:pt x="3659" y="1093"/>
                </a:cubicBezTo>
                <a:cubicBezTo>
                  <a:pt x="3663" y="1093"/>
                  <a:pt x="3662" y="1087"/>
                  <a:pt x="3665" y="1087"/>
                </a:cubicBezTo>
                <a:cubicBezTo>
                  <a:pt x="3670" y="1091"/>
                  <a:pt x="3680" y="1099"/>
                  <a:pt x="3687" y="1092"/>
                </a:cubicBezTo>
                <a:cubicBezTo>
                  <a:pt x="3688" y="1105"/>
                  <a:pt x="3700" y="1106"/>
                  <a:pt x="3699" y="1098"/>
                </a:cubicBezTo>
                <a:cubicBezTo>
                  <a:pt x="3713" y="1108"/>
                  <a:pt x="3723" y="1107"/>
                  <a:pt x="3727" y="1123"/>
                </a:cubicBezTo>
                <a:cubicBezTo>
                  <a:pt x="3738" y="1112"/>
                  <a:pt x="3739" y="1137"/>
                  <a:pt x="3748" y="1125"/>
                </a:cubicBezTo>
                <a:cubicBezTo>
                  <a:pt x="3739" y="1119"/>
                  <a:pt x="3752" y="1109"/>
                  <a:pt x="3748" y="1098"/>
                </a:cubicBezTo>
                <a:cubicBezTo>
                  <a:pt x="3738" y="1093"/>
                  <a:pt x="3731" y="1085"/>
                  <a:pt x="3726" y="1074"/>
                </a:cubicBezTo>
                <a:cubicBezTo>
                  <a:pt x="3733" y="1080"/>
                  <a:pt x="3732" y="1072"/>
                  <a:pt x="3738" y="1070"/>
                </a:cubicBezTo>
                <a:cubicBezTo>
                  <a:pt x="3738" y="1051"/>
                  <a:pt x="3722" y="1054"/>
                  <a:pt x="3729" y="1034"/>
                </a:cubicBezTo>
                <a:cubicBezTo>
                  <a:pt x="3715" y="1029"/>
                  <a:pt x="3705" y="1021"/>
                  <a:pt x="3698" y="1010"/>
                </a:cubicBezTo>
                <a:cubicBezTo>
                  <a:pt x="3708" y="1007"/>
                  <a:pt x="3707" y="1014"/>
                  <a:pt x="3713" y="1015"/>
                </a:cubicBezTo>
                <a:cubicBezTo>
                  <a:pt x="3716" y="998"/>
                  <a:pt x="3720" y="1007"/>
                  <a:pt x="3729" y="1012"/>
                </a:cubicBezTo>
                <a:cubicBezTo>
                  <a:pt x="3730" y="991"/>
                  <a:pt x="3717" y="984"/>
                  <a:pt x="3713" y="970"/>
                </a:cubicBezTo>
                <a:cubicBezTo>
                  <a:pt x="3719" y="978"/>
                  <a:pt x="3723" y="970"/>
                  <a:pt x="3728" y="975"/>
                </a:cubicBezTo>
                <a:cubicBezTo>
                  <a:pt x="3723" y="990"/>
                  <a:pt x="3740" y="998"/>
                  <a:pt x="3753" y="1003"/>
                </a:cubicBezTo>
                <a:cubicBezTo>
                  <a:pt x="3741" y="988"/>
                  <a:pt x="3723" y="977"/>
                  <a:pt x="3740" y="957"/>
                </a:cubicBezTo>
                <a:cubicBezTo>
                  <a:pt x="3731" y="957"/>
                  <a:pt x="3722" y="955"/>
                  <a:pt x="3722" y="945"/>
                </a:cubicBezTo>
                <a:cubicBezTo>
                  <a:pt x="3728" y="938"/>
                  <a:pt x="3732" y="947"/>
                  <a:pt x="3743" y="945"/>
                </a:cubicBezTo>
                <a:cubicBezTo>
                  <a:pt x="3731" y="922"/>
                  <a:pt x="3698" y="913"/>
                  <a:pt x="3703" y="884"/>
                </a:cubicBezTo>
                <a:cubicBezTo>
                  <a:pt x="3689" y="888"/>
                  <a:pt x="3674" y="865"/>
                  <a:pt x="3653" y="875"/>
                </a:cubicBezTo>
                <a:cubicBezTo>
                  <a:pt x="3603" y="864"/>
                  <a:pt x="3555" y="841"/>
                  <a:pt x="3512" y="840"/>
                </a:cubicBezTo>
                <a:cubicBezTo>
                  <a:pt x="3511" y="829"/>
                  <a:pt x="3508" y="828"/>
                  <a:pt x="3503" y="816"/>
                </a:cubicBezTo>
                <a:cubicBezTo>
                  <a:pt x="3520" y="817"/>
                  <a:pt x="3513" y="804"/>
                  <a:pt x="3509" y="797"/>
                </a:cubicBezTo>
                <a:cubicBezTo>
                  <a:pt x="3519" y="805"/>
                  <a:pt x="3506" y="788"/>
                  <a:pt x="3521" y="788"/>
                </a:cubicBezTo>
                <a:cubicBezTo>
                  <a:pt x="3515" y="802"/>
                  <a:pt x="3535" y="793"/>
                  <a:pt x="3545" y="800"/>
                </a:cubicBezTo>
                <a:cubicBezTo>
                  <a:pt x="3546" y="797"/>
                  <a:pt x="3545" y="794"/>
                  <a:pt x="3548" y="794"/>
                </a:cubicBezTo>
                <a:cubicBezTo>
                  <a:pt x="3545" y="784"/>
                  <a:pt x="3540" y="776"/>
                  <a:pt x="3536" y="775"/>
                </a:cubicBezTo>
                <a:cubicBezTo>
                  <a:pt x="3533" y="766"/>
                  <a:pt x="3548" y="743"/>
                  <a:pt x="3532" y="733"/>
                </a:cubicBezTo>
                <a:cubicBezTo>
                  <a:pt x="3535" y="729"/>
                  <a:pt x="3544" y="732"/>
                  <a:pt x="3541" y="723"/>
                </a:cubicBezTo>
                <a:cubicBezTo>
                  <a:pt x="3533" y="714"/>
                  <a:pt x="3523" y="730"/>
                  <a:pt x="3511" y="718"/>
                </a:cubicBezTo>
                <a:cubicBezTo>
                  <a:pt x="3510" y="721"/>
                  <a:pt x="3511" y="726"/>
                  <a:pt x="3508" y="727"/>
                </a:cubicBezTo>
                <a:cubicBezTo>
                  <a:pt x="3509" y="722"/>
                  <a:pt x="3504" y="711"/>
                  <a:pt x="3511" y="711"/>
                </a:cubicBezTo>
                <a:cubicBezTo>
                  <a:pt x="3532" y="711"/>
                  <a:pt x="3532" y="711"/>
                  <a:pt x="3532" y="711"/>
                </a:cubicBezTo>
                <a:cubicBezTo>
                  <a:pt x="3539" y="698"/>
                  <a:pt x="3526" y="683"/>
                  <a:pt x="3519" y="684"/>
                </a:cubicBezTo>
                <a:cubicBezTo>
                  <a:pt x="3520" y="681"/>
                  <a:pt x="3522" y="680"/>
                  <a:pt x="3526" y="681"/>
                </a:cubicBezTo>
                <a:cubicBezTo>
                  <a:pt x="3512" y="659"/>
                  <a:pt x="3498" y="637"/>
                  <a:pt x="3485" y="614"/>
                </a:cubicBezTo>
                <a:cubicBezTo>
                  <a:pt x="3457" y="616"/>
                  <a:pt x="3443" y="602"/>
                  <a:pt x="3436" y="584"/>
                </a:cubicBezTo>
                <a:cubicBezTo>
                  <a:pt x="3426" y="590"/>
                  <a:pt x="3414" y="580"/>
                  <a:pt x="3405" y="590"/>
                </a:cubicBezTo>
                <a:cubicBezTo>
                  <a:pt x="3405" y="587"/>
                  <a:pt x="3402" y="586"/>
                  <a:pt x="3402" y="584"/>
                </a:cubicBezTo>
                <a:cubicBezTo>
                  <a:pt x="3402" y="579"/>
                  <a:pt x="3410" y="581"/>
                  <a:pt x="3408" y="575"/>
                </a:cubicBezTo>
                <a:cubicBezTo>
                  <a:pt x="3385" y="540"/>
                  <a:pt x="3333" y="554"/>
                  <a:pt x="3294" y="539"/>
                </a:cubicBezTo>
                <a:cubicBezTo>
                  <a:pt x="3295" y="533"/>
                  <a:pt x="3291" y="533"/>
                  <a:pt x="3291" y="527"/>
                </a:cubicBezTo>
                <a:cubicBezTo>
                  <a:pt x="3295" y="527"/>
                  <a:pt x="3295" y="531"/>
                  <a:pt x="3300" y="530"/>
                </a:cubicBezTo>
                <a:cubicBezTo>
                  <a:pt x="3300" y="518"/>
                  <a:pt x="3300" y="518"/>
                  <a:pt x="3300" y="518"/>
                </a:cubicBezTo>
                <a:cubicBezTo>
                  <a:pt x="3253" y="511"/>
                  <a:pt x="3206" y="476"/>
                  <a:pt x="3162" y="483"/>
                </a:cubicBezTo>
                <a:cubicBezTo>
                  <a:pt x="3164" y="483"/>
                  <a:pt x="3165" y="485"/>
                  <a:pt x="3165" y="489"/>
                </a:cubicBezTo>
                <a:cubicBezTo>
                  <a:pt x="3153" y="486"/>
                  <a:pt x="3150" y="493"/>
                  <a:pt x="3140" y="492"/>
                </a:cubicBezTo>
                <a:cubicBezTo>
                  <a:pt x="3140" y="472"/>
                  <a:pt x="3122" y="470"/>
                  <a:pt x="3112" y="459"/>
                </a:cubicBezTo>
                <a:cubicBezTo>
                  <a:pt x="3120" y="455"/>
                  <a:pt x="3125" y="467"/>
                  <a:pt x="3128" y="458"/>
                </a:cubicBezTo>
                <a:cubicBezTo>
                  <a:pt x="3110" y="441"/>
                  <a:pt x="3088" y="463"/>
                  <a:pt x="3069" y="462"/>
                </a:cubicBezTo>
                <a:cubicBezTo>
                  <a:pt x="3059" y="462"/>
                  <a:pt x="3044" y="453"/>
                  <a:pt x="3033" y="450"/>
                </a:cubicBezTo>
                <a:cubicBezTo>
                  <a:pt x="3020" y="448"/>
                  <a:pt x="2995" y="439"/>
                  <a:pt x="2971" y="433"/>
                </a:cubicBezTo>
                <a:cubicBezTo>
                  <a:pt x="2961" y="450"/>
                  <a:pt x="2942" y="427"/>
                  <a:pt x="2937" y="418"/>
                </a:cubicBezTo>
                <a:cubicBezTo>
                  <a:pt x="2918" y="423"/>
                  <a:pt x="2906" y="401"/>
                  <a:pt x="2897" y="415"/>
                </a:cubicBezTo>
                <a:cubicBezTo>
                  <a:pt x="2891" y="414"/>
                  <a:pt x="2892" y="407"/>
                  <a:pt x="2882" y="409"/>
                </a:cubicBezTo>
                <a:cubicBezTo>
                  <a:pt x="2889" y="403"/>
                  <a:pt x="2880" y="398"/>
                  <a:pt x="2870" y="400"/>
                </a:cubicBezTo>
                <a:cubicBezTo>
                  <a:pt x="2874" y="387"/>
                  <a:pt x="2854" y="391"/>
                  <a:pt x="2863" y="382"/>
                </a:cubicBezTo>
                <a:cubicBezTo>
                  <a:pt x="2836" y="398"/>
                  <a:pt x="2822" y="373"/>
                  <a:pt x="2811" y="355"/>
                </a:cubicBezTo>
                <a:cubicBezTo>
                  <a:pt x="2826" y="357"/>
                  <a:pt x="2836" y="369"/>
                  <a:pt x="2845" y="355"/>
                </a:cubicBezTo>
                <a:cubicBezTo>
                  <a:pt x="2829" y="345"/>
                  <a:pt x="2795" y="350"/>
                  <a:pt x="2789" y="337"/>
                </a:cubicBezTo>
                <a:cubicBezTo>
                  <a:pt x="2786" y="330"/>
                  <a:pt x="2782" y="318"/>
                  <a:pt x="2786" y="322"/>
                </a:cubicBezTo>
                <a:cubicBezTo>
                  <a:pt x="2775" y="312"/>
                  <a:pt x="2748" y="303"/>
                  <a:pt x="2734" y="301"/>
                </a:cubicBezTo>
                <a:cubicBezTo>
                  <a:pt x="2723" y="299"/>
                  <a:pt x="2708" y="306"/>
                  <a:pt x="2697" y="302"/>
                </a:cubicBezTo>
                <a:cubicBezTo>
                  <a:pt x="2703" y="305"/>
                  <a:pt x="2707" y="310"/>
                  <a:pt x="2706" y="319"/>
                </a:cubicBezTo>
                <a:cubicBezTo>
                  <a:pt x="2698" y="316"/>
                  <a:pt x="2675" y="302"/>
                  <a:pt x="2666" y="320"/>
                </a:cubicBezTo>
                <a:cubicBezTo>
                  <a:pt x="2645" y="308"/>
                  <a:pt x="2623" y="269"/>
                  <a:pt x="2602" y="293"/>
                </a:cubicBezTo>
                <a:cubicBezTo>
                  <a:pt x="2610" y="285"/>
                  <a:pt x="2595" y="284"/>
                  <a:pt x="2595" y="275"/>
                </a:cubicBezTo>
                <a:cubicBezTo>
                  <a:pt x="2590" y="274"/>
                  <a:pt x="2589" y="278"/>
                  <a:pt x="2583" y="278"/>
                </a:cubicBezTo>
                <a:cubicBezTo>
                  <a:pt x="2577" y="272"/>
                  <a:pt x="2584" y="272"/>
                  <a:pt x="2586" y="266"/>
                </a:cubicBezTo>
                <a:cubicBezTo>
                  <a:pt x="2560" y="263"/>
                  <a:pt x="2555" y="278"/>
                  <a:pt x="2531" y="285"/>
                </a:cubicBezTo>
                <a:cubicBezTo>
                  <a:pt x="2551" y="269"/>
                  <a:pt x="2507" y="267"/>
                  <a:pt x="2518" y="251"/>
                </a:cubicBezTo>
                <a:cubicBezTo>
                  <a:pt x="2506" y="253"/>
                  <a:pt x="2496" y="258"/>
                  <a:pt x="2491" y="267"/>
                </a:cubicBezTo>
                <a:cubicBezTo>
                  <a:pt x="2492" y="244"/>
                  <a:pt x="2460" y="255"/>
                  <a:pt x="2454" y="240"/>
                </a:cubicBezTo>
                <a:cubicBezTo>
                  <a:pt x="2451" y="250"/>
                  <a:pt x="2420" y="237"/>
                  <a:pt x="2408" y="246"/>
                </a:cubicBezTo>
                <a:cubicBezTo>
                  <a:pt x="2402" y="234"/>
                  <a:pt x="2365" y="239"/>
                  <a:pt x="2356" y="228"/>
                </a:cubicBezTo>
                <a:cubicBezTo>
                  <a:pt x="2360" y="228"/>
                  <a:pt x="2363" y="227"/>
                  <a:pt x="2362" y="222"/>
                </a:cubicBezTo>
                <a:cubicBezTo>
                  <a:pt x="2345" y="216"/>
                  <a:pt x="2337" y="223"/>
                  <a:pt x="2319" y="223"/>
                </a:cubicBezTo>
                <a:cubicBezTo>
                  <a:pt x="2327" y="213"/>
                  <a:pt x="2312" y="216"/>
                  <a:pt x="2319" y="204"/>
                </a:cubicBezTo>
                <a:cubicBezTo>
                  <a:pt x="2303" y="204"/>
                  <a:pt x="2303" y="187"/>
                  <a:pt x="2291" y="183"/>
                </a:cubicBezTo>
                <a:cubicBezTo>
                  <a:pt x="2281" y="182"/>
                  <a:pt x="2299" y="192"/>
                  <a:pt x="2288" y="192"/>
                </a:cubicBezTo>
                <a:cubicBezTo>
                  <a:pt x="2274" y="180"/>
                  <a:pt x="2267" y="175"/>
                  <a:pt x="2239" y="175"/>
                </a:cubicBezTo>
                <a:cubicBezTo>
                  <a:pt x="2236" y="161"/>
                  <a:pt x="2225" y="156"/>
                  <a:pt x="2214" y="150"/>
                </a:cubicBezTo>
                <a:cubicBezTo>
                  <a:pt x="2179" y="168"/>
                  <a:pt x="2142" y="167"/>
                  <a:pt x="2107" y="155"/>
                </a:cubicBezTo>
                <a:cubicBezTo>
                  <a:pt x="2106" y="158"/>
                  <a:pt x="2107" y="163"/>
                  <a:pt x="2104" y="164"/>
                </a:cubicBezTo>
                <a:cubicBezTo>
                  <a:pt x="2059" y="155"/>
                  <a:pt x="1999" y="167"/>
                  <a:pt x="1950" y="135"/>
                </a:cubicBezTo>
                <a:cubicBezTo>
                  <a:pt x="1934" y="142"/>
                  <a:pt x="1912" y="138"/>
                  <a:pt x="1892" y="130"/>
                </a:cubicBezTo>
                <a:cubicBezTo>
                  <a:pt x="1891" y="133"/>
                  <a:pt x="1889" y="137"/>
                  <a:pt x="1886" y="139"/>
                </a:cubicBezTo>
                <a:cubicBezTo>
                  <a:pt x="1884" y="125"/>
                  <a:pt x="1874" y="132"/>
                  <a:pt x="1864" y="133"/>
                </a:cubicBezTo>
                <a:cubicBezTo>
                  <a:pt x="1843" y="135"/>
                  <a:pt x="1807" y="122"/>
                  <a:pt x="1785" y="125"/>
                </a:cubicBezTo>
                <a:cubicBezTo>
                  <a:pt x="1763" y="128"/>
                  <a:pt x="1723" y="109"/>
                  <a:pt x="1723" y="129"/>
                </a:cubicBezTo>
                <a:cubicBezTo>
                  <a:pt x="1706" y="118"/>
                  <a:pt x="1684" y="130"/>
                  <a:pt x="1668" y="126"/>
                </a:cubicBezTo>
                <a:cubicBezTo>
                  <a:pt x="1638" y="119"/>
                  <a:pt x="1603" y="110"/>
                  <a:pt x="1573" y="106"/>
                </a:cubicBezTo>
                <a:cubicBezTo>
                  <a:pt x="1568" y="105"/>
                  <a:pt x="1566" y="112"/>
                  <a:pt x="1561" y="112"/>
                </a:cubicBezTo>
                <a:cubicBezTo>
                  <a:pt x="1558" y="112"/>
                  <a:pt x="1555" y="103"/>
                  <a:pt x="1551" y="103"/>
                </a:cubicBezTo>
                <a:cubicBezTo>
                  <a:pt x="1541" y="102"/>
                  <a:pt x="1523" y="116"/>
                  <a:pt x="1518" y="100"/>
                </a:cubicBezTo>
                <a:cubicBezTo>
                  <a:pt x="1517" y="107"/>
                  <a:pt x="1510" y="107"/>
                  <a:pt x="1506" y="110"/>
                </a:cubicBezTo>
                <a:cubicBezTo>
                  <a:pt x="1486" y="97"/>
                  <a:pt x="1457" y="111"/>
                  <a:pt x="1435" y="92"/>
                </a:cubicBezTo>
                <a:cubicBezTo>
                  <a:pt x="1423" y="106"/>
                  <a:pt x="1391" y="98"/>
                  <a:pt x="1383" y="108"/>
                </a:cubicBezTo>
                <a:cubicBezTo>
                  <a:pt x="1377" y="103"/>
                  <a:pt x="1370" y="98"/>
                  <a:pt x="1361" y="96"/>
                </a:cubicBezTo>
                <a:cubicBezTo>
                  <a:pt x="1350" y="105"/>
                  <a:pt x="1335" y="100"/>
                  <a:pt x="1328" y="109"/>
                </a:cubicBezTo>
                <a:cubicBezTo>
                  <a:pt x="1326" y="102"/>
                  <a:pt x="1322" y="98"/>
                  <a:pt x="1315" y="97"/>
                </a:cubicBezTo>
                <a:cubicBezTo>
                  <a:pt x="1303" y="106"/>
                  <a:pt x="1268" y="92"/>
                  <a:pt x="1257" y="110"/>
                </a:cubicBezTo>
                <a:cubicBezTo>
                  <a:pt x="1252" y="95"/>
                  <a:pt x="1231" y="99"/>
                  <a:pt x="1217" y="101"/>
                </a:cubicBezTo>
                <a:cubicBezTo>
                  <a:pt x="1184" y="104"/>
                  <a:pt x="1140" y="103"/>
                  <a:pt x="1114" y="123"/>
                </a:cubicBezTo>
                <a:cubicBezTo>
                  <a:pt x="1113" y="120"/>
                  <a:pt x="1113" y="116"/>
                  <a:pt x="1107" y="117"/>
                </a:cubicBezTo>
                <a:cubicBezTo>
                  <a:pt x="1083" y="137"/>
                  <a:pt x="1068" y="166"/>
                  <a:pt x="1022" y="164"/>
                </a:cubicBezTo>
                <a:cubicBezTo>
                  <a:pt x="1018" y="172"/>
                  <a:pt x="1014" y="179"/>
                  <a:pt x="1010" y="186"/>
                </a:cubicBezTo>
                <a:cubicBezTo>
                  <a:pt x="1001" y="179"/>
                  <a:pt x="989" y="193"/>
                  <a:pt x="992" y="198"/>
                </a:cubicBezTo>
                <a:cubicBezTo>
                  <a:pt x="981" y="189"/>
                  <a:pt x="970" y="194"/>
                  <a:pt x="970" y="205"/>
                </a:cubicBezTo>
                <a:cubicBezTo>
                  <a:pt x="952" y="193"/>
                  <a:pt x="939" y="212"/>
                  <a:pt x="918" y="202"/>
                </a:cubicBezTo>
                <a:cubicBezTo>
                  <a:pt x="911" y="213"/>
                  <a:pt x="892" y="224"/>
                  <a:pt x="879" y="218"/>
                </a:cubicBezTo>
                <a:cubicBezTo>
                  <a:pt x="878" y="232"/>
                  <a:pt x="853" y="221"/>
                  <a:pt x="851" y="234"/>
                </a:cubicBezTo>
                <a:cubicBezTo>
                  <a:pt x="871" y="240"/>
                  <a:pt x="920" y="223"/>
                  <a:pt x="919" y="251"/>
                </a:cubicBezTo>
                <a:cubicBezTo>
                  <a:pt x="926" y="250"/>
                  <a:pt x="931" y="252"/>
                  <a:pt x="934" y="254"/>
                </a:cubicBezTo>
                <a:cubicBezTo>
                  <a:pt x="935" y="223"/>
                  <a:pt x="976" y="232"/>
                  <a:pt x="980" y="254"/>
                </a:cubicBezTo>
                <a:cubicBezTo>
                  <a:pt x="990" y="255"/>
                  <a:pt x="987" y="244"/>
                  <a:pt x="999" y="247"/>
                </a:cubicBezTo>
                <a:cubicBezTo>
                  <a:pt x="1001" y="253"/>
                  <a:pt x="1004" y="259"/>
                  <a:pt x="1005" y="266"/>
                </a:cubicBezTo>
                <a:cubicBezTo>
                  <a:pt x="985" y="259"/>
                  <a:pt x="980" y="270"/>
                  <a:pt x="959" y="269"/>
                </a:cubicBezTo>
                <a:cubicBezTo>
                  <a:pt x="974" y="293"/>
                  <a:pt x="1019" y="293"/>
                  <a:pt x="1012" y="324"/>
                </a:cubicBezTo>
                <a:cubicBezTo>
                  <a:pt x="982" y="317"/>
                  <a:pt x="971" y="331"/>
                  <a:pt x="944" y="319"/>
                </a:cubicBezTo>
                <a:cubicBezTo>
                  <a:pt x="944" y="323"/>
                  <a:pt x="945" y="330"/>
                  <a:pt x="941" y="331"/>
                </a:cubicBezTo>
                <a:cubicBezTo>
                  <a:pt x="938" y="331"/>
                  <a:pt x="938" y="333"/>
                  <a:pt x="935" y="334"/>
                </a:cubicBezTo>
                <a:cubicBezTo>
                  <a:pt x="927" y="325"/>
                  <a:pt x="915" y="320"/>
                  <a:pt x="904" y="307"/>
                </a:cubicBezTo>
                <a:cubicBezTo>
                  <a:pt x="904" y="316"/>
                  <a:pt x="914" y="315"/>
                  <a:pt x="911" y="328"/>
                </a:cubicBezTo>
                <a:cubicBezTo>
                  <a:pt x="908" y="328"/>
                  <a:pt x="907" y="331"/>
                  <a:pt x="905" y="331"/>
                </a:cubicBezTo>
                <a:cubicBezTo>
                  <a:pt x="899" y="326"/>
                  <a:pt x="886" y="328"/>
                  <a:pt x="883" y="319"/>
                </a:cubicBezTo>
                <a:cubicBezTo>
                  <a:pt x="887" y="319"/>
                  <a:pt x="886" y="314"/>
                  <a:pt x="889" y="313"/>
                </a:cubicBezTo>
                <a:cubicBezTo>
                  <a:pt x="889" y="318"/>
                  <a:pt x="891" y="321"/>
                  <a:pt x="895" y="322"/>
                </a:cubicBezTo>
                <a:cubicBezTo>
                  <a:pt x="894" y="312"/>
                  <a:pt x="900" y="309"/>
                  <a:pt x="898" y="298"/>
                </a:cubicBezTo>
                <a:cubicBezTo>
                  <a:pt x="888" y="297"/>
                  <a:pt x="893" y="311"/>
                  <a:pt x="880" y="307"/>
                </a:cubicBezTo>
                <a:cubicBezTo>
                  <a:pt x="882" y="325"/>
                  <a:pt x="868" y="325"/>
                  <a:pt x="855" y="329"/>
                </a:cubicBezTo>
                <a:cubicBezTo>
                  <a:pt x="816" y="308"/>
                  <a:pt x="760" y="326"/>
                  <a:pt x="717" y="309"/>
                </a:cubicBezTo>
                <a:cubicBezTo>
                  <a:pt x="692" y="310"/>
                  <a:pt x="669" y="316"/>
                  <a:pt x="647" y="307"/>
                </a:cubicBezTo>
                <a:cubicBezTo>
                  <a:pt x="673" y="292"/>
                  <a:pt x="702" y="288"/>
                  <a:pt x="726" y="266"/>
                </a:cubicBezTo>
                <a:cubicBezTo>
                  <a:pt x="718" y="260"/>
                  <a:pt x="701" y="285"/>
                  <a:pt x="689" y="276"/>
                </a:cubicBezTo>
                <a:cubicBezTo>
                  <a:pt x="688" y="269"/>
                  <a:pt x="710" y="270"/>
                  <a:pt x="702" y="266"/>
                </a:cubicBezTo>
                <a:cubicBezTo>
                  <a:pt x="663" y="273"/>
                  <a:pt x="637" y="286"/>
                  <a:pt x="607" y="298"/>
                </a:cubicBezTo>
                <a:cubicBezTo>
                  <a:pt x="593" y="303"/>
                  <a:pt x="580" y="301"/>
                  <a:pt x="567" y="311"/>
                </a:cubicBezTo>
                <a:cubicBezTo>
                  <a:pt x="560" y="317"/>
                  <a:pt x="565" y="332"/>
                  <a:pt x="549" y="326"/>
                </a:cubicBezTo>
                <a:cubicBezTo>
                  <a:pt x="549" y="330"/>
                  <a:pt x="551" y="333"/>
                  <a:pt x="552" y="335"/>
                </a:cubicBezTo>
                <a:cubicBezTo>
                  <a:pt x="541" y="340"/>
                  <a:pt x="532" y="333"/>
                  <a:pt x="522" y="342"/>
                </a:cubicBezTo>
                <a:cubicBezTo>
                  <a:pt x="526" y="343"/>
                  <a:pt x="529" y="347"/>
                  <a:pt x="531" y="351"/>
                </a:cubicBezTo>
                <a:cubicBezTo>
                  <a:pt x="523" y="350"/>
                  <a:pt x="512" y="362"/>
                  <a:pt x="522" y="369"/>
                </a:cubicBezTo>
                <a:cubicBezTo>
                  <a:pt x="540" y="340"/>
                  <a:pt x="571" y="382"/>
                  <a:pt x="595" y="365"/>
                </a:cubicBezTo>
                <a:cubicBezTo>
                  <a:pt x="600" y="376"/>
                  <a:pt x="597" y="390"/>
                  <a:pt x="587" y="393"/>
                </a:cubicBezTo>
                <a:cubicBezTo>
                  <a:pt x="595" y="396"/>
                  <a:pt x="593" y="409"/>
                  <a:pt x="599" y="414"/>
                </a:cubicBezTo>
                <a:cubicBezTo>
                  <a:pt x="576" y="413"/>
                  <a:pt x="612" y="421"/>
                  <a:pt x="596" y="430"/>
                </a:cubicBezTo>
                <a:cubicBezTo>
                  <a:pt x="598" y="422"/>
                  <a:pt x="590" y="424"/>
                  <a:pt x="587" y="421"/>
                </a:cubicBezTo>
                <a:cubicBezTo>
                  <a:pt x="567" y="437"/>
                  <a:pt x="566" y="469"/>
                  <a:pt x="551" y="482"/>
                </a:cubicBezTo>
                <a:cubicBezTo>
                  <a:pt x="556" y="491"/>
                  <a:pt x="574" y="488"/>
                  <a:pt x="579" y="497"/>
                </a:cubicBezTo>
                <a:cubicBezTo>
                  <a:pt x="578" y="513"/>
                  <a:pt x="568" y="511"/>
                  <a:pt x="560" y="513"/>
                </a:cubicBezTo>
                <a:cubicBezTo>
                  <a:pt x="563" y="535"/>
                  <a:pt x="542" y="543"/>
                  <a:pt x="549" y="559"/>
                </a:cubicBezTo>
                <a:cubicBezTo>
                  <a:pt x="543" y="562"/>
                  <a:pt x="527" y="583"/>
                  <a:pt x="525" y="590"/>
                </a:cubicBezTo>
                <a:cubicBezTo>
                  <a:pt x="516" y="585"/>
                  <a:pt x="505" y="582"/>
                  <a:pt x="494" y="593"/>
                </a:cubicBezTo>
                <a:cubicBezTo>
                  <a:pt x="530" y="593"/>
                  <a:pt x="533" y="620"/>
                  <a:pt x="553" y="630"/>
                </a:cubicBezTo>
                <a:cubicBezTo>
                  <a:pt x="558" y="626"/>
                  <a:pt x="572" y="615"/>
                  <a:pt x="580" y="623"/>
                </a:cubicBezTo>
                <a:cubicBezTo>
                  <a:pt x="571" y="631"/>
                  <a:pt x="568" y="632"/>
                  <a:pt x="562" y="639"/>
                </a:cubicBezTo>
                <a:cubicBezTo>
                  <a:pt x="573" y="640"/>
                  <a:pt x="581" y="641"/>
                  <a:pt x="593" y="647"/>
                </a:cubicBezTo>
                <a:cubicBezTo>
                  <a:pt x="594" y="637"/>
                  <a:pt x="595" y="637"/>
                  <a:pt x="605" y="644"/>
                </a:cubicBezTo>
                <a:cubicBezTo>
                  <a:pt x="605" y="631"/>
                  <a:pt x="589" y="633"/>
                  <a:pt x="589" y="620"/>
                </a:cubicBezTo>
                <a:cubicBezTo>
                  <a:pt x="607" y="613"/>
                  <a:pt x="608" y="620"/>
                  <a:pt x="626" y="610"/>
                </a:cubicBezTo>
                <a:cubicBezTo>
                  <a:pt x="631" y="621"/>
                  <a:pt x="633" y="628"/>
                  <a:pt x="654" y="628"/>
                </a:cubicBezTo>
                <a:cubicBezTo>
                  <a:pt x="661" y="626"/>
                  <a:pt x="662" y="618"/>
                  <a:pt x="669" y="616"/>
                </a:cubicBezTo>
                <a:cubicBezTo>
                  <a:pt x="671" y="628"/>
                  <a:pt x="684" y="629"/>
                  <a:pt x="691" y="637"/>
                </a:cubicBezTo>
                <a:cubicBezTo>
                  <a:pt x="679" y="642"/>
                  <a:pt x="684" y="647"/>
                  <a:pt x="688" y="656"/>
                </a:cubicBezTo>
                <a:cubicBezTo>
                  <a:pt x="680" y="665"/>
                  <a:pt x="669" y="656"/>
                  <a:pt x="666" y="659"/>
                </a:cubicBezTo>
                <a:cubicBezTo>
                  <a:pt x="673" y="663"/>
                  <a:pt x="670" y="676"/>
                  <a:pt x="679" y="677"/>
                </a:cubicBezTo>
                <a:cubicBezTo>
                  <a:pt x="688" y="672"/>
                  <a:pt x="670" y="668"/>
                  <a:pt x="679" y="665"/>
                </a:cubicBezTo>
                <a:cubicBezTo>
                  <a:pt x="689" y="666"/>
                  <a:pt x="686" y="673"/>
                  <a:pt x="697" y="668"/>
                </a:cubicBezTo>
                <a:cubicBezTo>
                  <a:pt x="696" y="661"/>
                  <a:pt x="690" y="655"/>
                  <a:pt x="700" y="652"/>
                </a:cubicBezTo>
                <a:cubicBezTo>
                  <a:pt x="722" y="654"/>
                  <a:pt x="750" y="663"/>
                  <a:pt x="764" y="667"/>
                </a:cubicBezTo>
                <a:cubicBezTo>
                  <a:pt x="754" y="661"/>
                  <a:pt x="782" y="673"/>
                  <a:pt x="777" y="658"/>
                </a:cubicBezTo>
                <a:cubicBezTo>
                  <a:pt x="772" y="656"/>
                  <a:pt x="761" y="661"/>
                  <a:pt x="761" y="655"/>
                </a:cubicBezTo>
                <a:cubicBezTo>
                  <a:pt x="769" y="651"/>
                  <a:pt x="781" y="650"/>
                  <a:pt x="780" y="664"/>
                </a:cubicBezTo>
                <a:cubicBezTo>
                  <a:pt x="783" y="657"/>
                  <a:pt x="806" y="654"/>
                  <a:pt x="801" y="648"/>
                </a:cubicBezTo>
                <a:cubicBezTo>
                  <a:pt x="783" y="648"/>
                  <a:pt x="770" y="631"/>
                  <a:pt x="752" y="652"/>
                </a:cubicBezTo>
                <a:cubicBezTo>
                  <a:pt x="741" y="655"/>
                  <a:pt x="724" y="634"/>
                  <a:pt x="718" y="652"/>
                </a:cubicBezTo>
                <a:cubicBezTo>
                  <a:pt x="707" y="638"/>
                  <a:pt x="696" y="616"/>
                  <a:pt x="696" y="600"/>
                </a:cubicBezTo>
                <a:cubicBezTo>
                  <a:pt x="706" y="597"/>
                  <a:pt x="717" y="585"/>
                  <a:pt x="711" y="576"/>
                </a:cubicBezTo>
                <a:cubicBezTo>
                  <a:pt x="718" y="582"/>
                  <a:pt x="724" y="568"/>
                  <a:pt x="736" y="569"/>
                </a:cubicBezTo>
                <a:cubicBezTo>
                  <a:pt x="736" y="575"/>
                  <a:pt x="738" y="579"/>
                  <a:pt x="742" y="581"/>
                </a:cubicBezTo>
                <a:cubicBezTo>
                  <a:pt x="744" y="572"/>
                  <a:pt x="760" y="576"/>
                  <a:pt x="763" y="569"/>
                </a:cubicBezTo>
                <a:cubicBezTo>
                  <a:pt x="774" y="583"/>
                  <a:pt x="797" y="566"/>
                  <a:pt x="803" y="556"/>
                </a:cubicBezTo>
                <a:cubicBezTo>
                  <a:pt x="786" y="553"/>
                  <a:pt x="776" y="559"/>
                  <a:pt x="766" y="547"/>
                </a:cubicBezTo>
                <a:cubicBezTo>
                  <a:pt x="761" y="550"/>
                  <a:pt x="758" y="555"/>
                  <a:pt x="751" y="557"/>
                </a:cubicBezTo>
                <a:cubicBezTo>
                  <a:pt x="747" y="547"/>
                  <a:pt x="761" y="554"/>
                  <a:pt x="757" y="544"/>
                </a:cubicBezTo>
                <a:cubicBezTo>
                  <a:pt x="746" y="542"/>
                  <a:pt x="753" y="557"/>
                  <a:pt x="742" y="554"/>
                </a:cubicBezTo>
                <a:cubicBezTo>
                  <a:pt x="740" y="548"/>
                  <a:pt x="730" y="551"/>
                  <a:pt x="732" y="542"/>
                </a:cubicBezTo>
                <a:cubicBezTo>
                  <a:pt x="738" y="532"/>
                  <a:pt x="748" y="541"/>
                  <a:pt x="751" y="526"/>
                </a:cubicBezTo>
                <a:cubicBezTo>
                  <a:pt x="789" y="550"/>
                  <a:pt x="809" y="481"/>
                  <a:pt x="845" y="519"/>
                </a:cubicBezTo>
                <a:cubicBezTo>
                  <a:pt x="846" y="514"/>
                  <a:pt x="844" y="508"/>
                  <a:pt x="848" y="507"/>
                </a:cubicBezTo>
                <a:cubicBezTo>
                  <a:pt x="855" y="517"/>
                  <a:pt x="878" y="498"/>
                  <a:pt x="882" y="521"/>
                </a:cubicBezTo>
                <a:cubicBezTo>
                  <a:pt x="866" y="515"/>
                  <a:pt x="868" y="528"/>
                  <a:pt x="852" y="528"/>
                </a:cubicBezTo>
                <a:cubicBezTo>
                  <a:pt x="856" y="535"/>
                  <a:pt x="862" y="540"/>
                  <a:pt x="870" y="543"/>
                </a:cubicBezTo>
                <a:cubicBezTo>
                  <a:pt x="875" y="534"/>
                  <a:pt x="878" y="543"/>
                  <a:pt x="885" y="537"/>
                </a:cubicBezTo>
                <a:cubicBezTo>
                  <a:pt x="886" y="531"/>
                  <a:pt x="881" y="531"/>
                  <a:pt x="879" y="528"/>
                </a:cubicBezTo>
                <a:cubicBezTo>
                  <a:pt x="884" y="527"/>
                  <a:pt x="884" y="523"/>
                  <a:pt x="888" y="521"/>
                </a:cubicBezTo>
                <a:cubicBezTo>
                  <a:pt x="920" y="533"/>
                  <a:pt x="973" y="503"/>
                  <a:pt x="999" y="529"/>
                </a:cubicBezTo>
                <a:cubicBezTo>
                  <a:pt x="1045" y="522"/>
                  <a:pt x="1078" y="508"/>
                  <a:pt x="1112" y="528"/>
                </a:cubicBezTo>
                <a:cubicBezTo>
                  <a:pt x="1108" y="538"/>
                  <a:pt x="1092" y="537"/>
                  <a:pt x="1091" y="550"/>
                </a:cubicBezTo>
                <a:cubicBezTo>
                  <a:pt x="1088" y="550"/>
                  <a:pt x="1086" y="545"/>
                  <a:pt x="1085" y="550"/>
                </a:cubicBezTo>
                <a:cubicBezTo>
                  <a:pt x="1094" y="563"/>
                  <a:pt x="1127" y="550"/>
                  <a:pt x="1119" y="571"/>
                </a:cubicBezTo>
                <a:cubicBezTo>
                  <a:pt x="1112" y="572"/>
                  <a:pt x="1115" y="562"/>
                  <a:pt x="1109" y="562"/>
                </a:cubicBezTo>
                <a:cubicBezTo>
                  <a:pt x="1109" y="574"/>
                  <a:pt x="1127" y="585"/>
                  <a:pt x="1116" y="598"/>
                </a:cubicBezTo>
                <a:cubicBezTo>
                  <a:pt x="1102" y="598"/>
                  <a:pt x="1094" y="599"/>
                  <a:pt x="1079" y="599"/>
                </a:cubicBezTo>
                <a:cubicBezTo>
                  <a:pt x="1078" y="603"/>
                  <a:pt x="1083" y="615"/>
                  <a:pt x="1076" y="614"/>
                </a:cubicBezTo>
                <a:cubicBezTo>
                  <a:pt x="1062" y="610"/>
                  <a:pt x="1046" y="623"/>
                  <a:pt x="1034" y="630"/>
                </a:cubicBezTo>
                <a:cubicBezTo>
                  <a:pt x="1034" y="624"/>
                  <a:pt x="1031" y="624"/>
                  <a:pt x="1027" y="627"/>
                </a:cubicBezTo>
                <a:cubicBezTo>
                  <a:pt x="1028" y="623"/>
                  <a:pt x="1031" y="623"/>
                  <a:pt x="1030" y="618"/>
                </a:cubicBezTo>
                <a:cubicBezTo>
                  <a:pt x="1025" y="617"/>
                  <a:pt x="1024" y="621"/>
                  <a:pt x="1018" y="621"/>
                </a:cubicBezTo>
                <a:cubicBezTo>
                  <a:pt x="1021" y="630"/>
                  <a:pt x="1021" y="639"/>
                  <a:pt x="1018" y="642"/>
                </a:cubicBezTo>
                <a:cubicBezTo>
                  <a:pt x="1013" y="632"/>
                  <a:pt x="1009" y="638"/>
                  <a:pt x="1000" y="633"/>
                </a:cubicBezTo>
                <a:cubicBezTo>
                  <a:pt x="1002" y="648"/>
                  <a:pt x="1000" y="646"/>
                  <a:pt x="997" y="655"/>
                </a:cubicBezTo>
                <a:cubicBezTo>
                  <a:pt x="993" y="651"/>
                  <a:pt x="986" y="651"/>
                  <a:pt x="982" y="655"/>
                </a:cubicBezTo>
                <a:cubicBezTo>
                  <a:pt x="981" y="652"/>
                  <a:pt x="982" y="646"/>
                  <a:pt x="979" y="646"/>
                </a:cubicBezTo>
                <a:cubicBezTo>
                  <a:pt x="976" y="657"/>
                  <a:pt x="966" y="649"/>
                  <a:pt x="960" y="646"/>
                </a:cubicBezTo>
                <a:cubicBezTo>
                  <a:pt x="953" y="654"/>
                  <a:pt x="965" y="652"/>
                  <a:pt x="964" y="661"/>
                </a:cubicBezTo>
                <a:cubicBezTo>
                  <a:pt x="950" y="660"/>
                  <a:pt x="935" y="660"/>
                  <a:pt x="930" y="650"/>
                </a:cubicBezTo>
                <a:cubicBezTo>
                  <a:pt x="923" y="654"/>
                  <a:pt x="897" y="665"/>
                  <a:pt x="896" y="647"/>
                </a:cubicBezTo>
                <a:cubicBezTo>
                  <a:pt x="878" y="647"/>
                  <a:pt x="878" y="647"/>
                  <a:pt x="878" y="647"/>
                </a:cubicBezTo>
                <a:cubicBezTo>
                  <a:pt x="874" y="654"/>
                  <a:pt x="871" y="661"/>
                  <a:pt x="866" y="666"/>
                </a:cubicBezTo>
                <a:cubicBezTo>
                  <a:pt x="868" y="661"/>
                  <a:pt x="859" y="652"/>
                  <a:pt x="859" y="660"/>
                </a:cubicBezTo>
                <a:cubicBezTo>
                  <a:pt x="863" y="660"/>
                  <a:pt x="863" y="664"/>
                  <a:pt x="863" y="669"/>
                </a:cubicBezTo>
                <a:cubicBezTo>
                  <a:pt x="867" y="669"/>
                  <a:pt x="874" y="668"/>
                  <a:pt x="875" y="672"/>
                </a:cubicBezTo>
                <a:cubicBezTo>
                  <a:pt x="862" y="674"/>
                  <a:pt x="871" y="679"/>
                  <a:pt x="866" y="687"/>
                </a:cubicBezTo>
                <a:cubicBezTo>
                  <a:pt x="875" y="681"/>
                  <a:pt x="896" y="680"/>
                  <a:pt x="890" y="668"/>
                </a:cubicBezTo>
                <a:cubicBezTo>
                  <a:pt x="900" y="671"/>
                  <a:pt x="896" y="660"/>
                  <a:pt x="905" y="662"/>
                </a:cubicBezTo>
                <a:cubicBezTo>
                  <a:pt x="907" y="667"/>
                  <a:pt x="910" y="670"/>
                  <a:pt x="912" y="674"/>
                </a:cubicBezTo>
                <a:cubicBezTo>
                  <a:pt x="908" y="675"/>
                  <a:pt x="904" y="675"/>
                  <a:pt x="906" y="681"/>
                </a:cubicBezTo>
                <a:cubicBezTo>
                  <a:pt x="920" y="677"/>
                  <a:pt x="901" y="691"/>
                  <a:pt x="912" y="693"/>
                </a:cubicBezTo>
                <a:cubicBezTo>
                  <a:pt x="915" y="684"/>
                  <a:pt x="919" y="667"/>
                  <a:pt x="908" y="662"/>
                </a:cubicBezTo>
                <a:cubicBezTo>
                  <a:pt x="922" y="661"/>
                  <a:pt x="949" y="654"/>
                  <a:pt x="954" y="674"/>
                </a:cubicBezTo>
                <a:cubicBezTo>
                  <a:pt x="951" y="674"/>
                  <a:pt x="950" y="678"/>
                  <a:pt x="945" y="677"/>
                </a:cubicBezTo>
                <a:cubicBezTo>
                  <a:pt x="945" y="669"/>
                  <a:pt x="950" y="671"/>
                  <a:pt x="945" y="665"/>
                </a:cubicBezTo>
                <a:cubicBezTo>
                  <a:pt x="937" y="664"/>
                  <a:pt x="935" y="669"/>
                  <a:pt x="936" y="677"/>
                </a:cubicBezTo>
                <a:cubicBezTo>
                  <a:pt x="957" y="684"/>
                  <a:pt x="978" y="682"/>
                  <a:pt x="995" y="698"/>
                </a:cubicBezTo>
                <a:cubicBezTo>
                  <a:pt x="990" y="699"/>
                  <a:pt x="992" y="705"/>
                  <a:pt x="992" y="710"/>
                </a:cubicBezTo>
                <a:cubicBezTo>
                  <a:pt x="987" y="711"/>
                  <a:pt x="987" y="714"/>
                  <a:pt x="982" y="710"/>
                </a:cubicBezTo>
                <a:cubicBezTo>
                  <a:pt x="984" y="717"/>
                  <a:pt x="986" y="723"/>
                  <a:pt x="992" y="726"/>
                </a:cubicBezTo>
                <a:cubicBezTo>
                  <a:pt x="992" y="718"/>
                  <a:pt x="996" y="714"/>
                  <a:pt x="1004" y="713"/>
                </a:cubicBezTo>
                <a:cubicBezTo>
                  <a:pt x="1005" y="718"/>
                  <a:pt x="1000" y="721"/>
                  <a:pt x="1004" y="722"/>
                </a:cubicBezTo>
                <a:cubicBezTo>
                  <a:pt x="1009" y="719"/>
                  <a:pt x="1008" y="710"/>
                  <a:pt x="1016" y="710"/>
                </a:cubicBezTo>
                <a:cubicBezTo>
                  <a:pt x="1019" y="723"/>
                  <a:pt x="1038" y="723"/>
                  <a:pt x="1044" y="722"/>
                </a:cubicBezTo>
                <a:cubicBezTo>
                  <a:pt x="1039" y="729"/>
                  <a:pt x="1051" y="743"/>
                  <a:pt x="1035" y="743"/>
                </a:cubicBezTo>
                <a:cubicBezTo>
                  <a:pt x="1035" y="736"/>
                  <a:pt x="1030" y="732"/>
                  <a:pt x="1023" y="731"/>
                </a:cubicBezTo>
                <a:cubicBezTo>
                  <a:pt x="1022" y="734"/>
                  <a:pt x="1023" y="737"/>
                  <a:pt x="1020" y="737"/>
                </a:cubicBezTo>
                <a:cubicBezTo>
                  <a:pt x="1019" y="743"/>
                  <a:pt x="1024" y="743"/>
                  <a:pt x="1026" y="747"/>
                </a:cubicBezTo>
                <a:cubicBezTo>
                  <a:pt x="1014" y="749"/>
                  <a:pt x="1016" y="749"/>
                  <a:pt x="1004" y="747"/>
                </a:cubicBezTo>
                <a:cubicBezTo>
                  <a:pt x="1005" y="764"/>
                  <a:pt x="990" y="747"/>
                  <a:pt x="983" y="756"/>
                </a:cubicBezTo>
                <a:cubicBezTo>
                  <a:pt x="982" y="768"/>
                  <a:pt x="994" y="766"/>
                  <a:pt x="999" y="771"/>
                </a:cubicBezTo>
                <a:cubicBezTo>
                  <a:pt x="998" y="779"/>
                  <a:pt x="996" y="785"/>
                  <a:pt x="990" y="787"/>
                </a:cubicBezTo>
                <a:cubicBezTo>
                  <a:pt x="972" y="784"/>
                  <a:pt x="948" y="786"/>
                  <a:pt x="938" y="797"/>
                </a:cubicBezTo>
                <a:cubicBezTo>
                  <a:pt x="941" y="797"/>
                  <a:pt x="946" y="796"/>
                  <a:pt x="947" y="800"/>
                </a:cubicBezTo>
                <a:cubicBezTo>
                  <a:pt x="935" y="805"/>
                  <a:pt x="926" y="793"/>
                  <a:pt x="907" y="797"/>
                </a:cubicBezTo>
                <a:cubicBezTo>
                  <a:pt x="906" y="808"/>
                  <a:pt x="896" y="806"/>
                  <a:pt x="889" y="803"/>
                </a:cubicBezTo>
                <a:cubicBezTo>
                  <a:pt x="887" y="809"/>
                  <a:pt x="893" y="811"/>
                  <a:pt x="889" y="813"/>
                </a:cubicBezTo>
                <a:cubicBezTo>
                  <a:pt x="879" y="797"/>
                  <a:pt x="868" y="820"/>
                  <a:pt x="858" y="807"/>
                </a:cubicBezTo>
                <a:cubicBezTo>
                  <a:pt x="858" y="816"/>
                  <a:pt x="848" y="817"/>
                  <a:pt x="837" y="816"/>
                </a:cubicBezTo>
                <a:cubicBezTo>
                  <a:pt x="834" y="833"/>
                  <a:pt x="834" y="835"/>
                  <a:pt x="843" y="847"/>
                </a:cubicBezTo>
                <a:cubicBezTo>
                  <a:pt x="858" y="838"/>
                  <a:pt x="881" y="839"/>
                  <a:pt x="889" y="849"/>
                </a:cubicBezTo>
                <a:cubicBezTo>
                  <a:pt x="899" y="843"/>
                  <a:pt x="891" y="837"/>
                  <a:pt x="892" y="825"/>
                </a:cubicBezTo>
                <a:cubicBezTo>
                  <a:pt x="898" y="824"/>
                  <a:pt x="900" y="819"/>
                  <a:pt x="904" y="815"/>
                </a:cubicBezTo>
                <a:cubicBezTo>
                  <a:pt x="907" y="846"/>
                  <a:pt x="933" y="819"/>
                  <a:pt x="944" y="836"/>
                </a:cubicBezTo>
                <a:cubicBezTo>
                  <a:pt x="956" y="836"/>
                  <a:pt x="956" y="824"/>
                  <a:pt x="965" y="821"/>
                </a:cubicBezTo>
                <a:cubicBezTo>
                  <a:pt x="997" y="842"/>
                  <a:pt x="1038" y="814"/>
                  <a:pt x="1070" y="813"/>
                </a:cubicBezTo>
                <a:cubicBezTo>
                  <a:pt x="1062" y="813"/>
                  <a:pt x="1056" y="810"/>
                  <a:pt x="1054" y="804"/>
                </a:cubicBezTo>
                <a:cubicBezTo>
                  <a:pt x="1066" y="812"/>
                  <a:pt x="1073" y="804"/>
                  <a:pt x="1085" y="804"/>
                </a:cubicBezTo>
                <a:cubicBezTo>
                  <a:pt x="1100" y="830"/>
                  <a:pt x="1136" y="808"/>
                  <a:pt x="1161" y="800"/>
                </a:cubicBezTo>
                <a:cubicBezTo>
                  <a:pt x="1166" y="805"/>
                  <a:pt x="1176" y="806"/>
                  <a:pt x="1180" y="812"/>
                </a:cubicBezTo>
                <a:cubicBezTo>
                  <a:pt x="1175" y="818"/>
                  <a:pt x="1180" y="816"/>
                  <a:pt x="1180" y="824"/>
                </a:cubicBezTo>
                <a:cubicBezTo>
                  <a:pt x="1173" y="828"/>
                  <a:pt x="1171" y="823"/>
                  <a:pt x="1168" y="834"/>
                </a:cubicBezTo>
                <a:cubicBezTo>
                  <a:pt x="1171" y="834"/>
                  <a:pt x="1176" y="833"/>
                  <a:pt x="1177" y="837"/>
                </a:cubicBezTo>
                <a:cubicBezTo>
                  <a:pt x="1172" y="846"/>
                  <a:pt x="1175" y="849"/>
                  <a:pt x="1171" y="855"/>
                </a:cubicBezTo>
                <a:cubicBezTo>
                  <a:pt x="1145" y="855"/>
                  <a:pt x="1147" y="844"/>
                  <a:pt x="1119" y="847"/>
                </a:cubicBezTo>
                <a:cubicBezTo>
                  <a:pt x="1117" y="858"/>
                  <a:pt x="1105" y="859"/>
                  <a:pt x="1095" y="862"/>
                </a:cubicBezTo>
                <a:cubicBezTo>
                  <a:pt x="1093" y="858"/>
                  <a:pt x="1091" y="857"/>
                  <a:pt x="1094" y="853"/>
                </a:cubicBezTo>
                <a:cubicBezTo>
                  <a:pt x="1079" y="853"/>
                  <a:pt x="1079" y="853"/>
                  <a:pt x="1079" y="853"/>
                </a:cubicBezTo>
                <a:cubicBezTo>
                  <a:pt x="1079" y="858"/>
                  <a:pt x="1080" y="864"/>
                  <a:pt x="1076" y="865"/>
                </a:cubicBezTo>
                <a:cubicBezTo>
                  <a:pt x="1070" y="854"/>
                  <a:pt x="1059" y="865"/>
                  <a:pt x="1049" y="872"/>
                </a:cubicBezTo>
                <a:cubicBezTo>
                  <a:pt x="1042" y="863"/>
                  <a:pt x="1027" y="868"/>
                  <a:pt x="1040" y="875"/>
                </a:cubicBezTo>
                <a:cubicBezTo>
                  <a:pt x="1030" y="877"/>
                  <a:pt x="1030" y="869"/>
                  <a:pt x="1024" y="875"/>
                </a:cubicBezTo>
                <a:cubicBezTo>
                  <a:pt x="1024" y="870"/>
                  <a:pt x="1023" y="866"/>
                  <a:pt x="1021" y="863"/>
                </a:cubicBezTo>
                <a:cubicBezTo>
                  <a:pt x="1011" y="862"/>
                  <a:pt x="1010" y="869"/>
                  <a:pt x="1000" y="866"/>
                </a:cubicBezTo>
                <a:cubicBezTo>
                  <a:pt x="993" y="879"/>
                  <a:pt x="984" y="889"/>
                  <a:pt x="976" y="900"/>
                </a:cubicBezTo>
                <a:cubicBezTo>
                  <a:pt x="947" y="886"/>
                  <a:pt x="933" y="909"/>
                  <a:pt x="908" y="904"/>
                </a:cubicBezTo>
                <a:cubicBezTo>
                  <a:pt x="909" y="912"/>
                  <a:pt x="914" y="914"/>
                  <a:pt x="905" y="917"/>
                </a:cubicBezTo>
                <a:cubicBezTo>
                  <a:pt x="893" y="904"/>
                  <a:pt x="879" y="916"/>
                  <a:pt x="865" y="920"/>
                </a:cubicBezTo>
                <a:cubicBezTo>
                  <a:pt x="858" y="913"/>
                  <a:pt x="858" y="899"/>
                  <a:pt x="844" y="899"/>
                </a:cubicBezTo>
                <a:cubicBezTo>
                  <a:pt x="836" y="915"/>
                  <a:pt x="827" y="934"/>
                  <a:pt x="810" y="918"/>
                </a:cubicBezTo>
                <a:cubicBezTo>
                  <a:pt x="806" y="921"/>
                  <a:pt x="798" y="922"/>
                  <a:pt x="795" y="927"/>
                </a:cubicBezTo>
                <a:cubicBezTo>
                  <a:pt x="797" y="927"/>
                  <a:pt x="797" y="939"/>
                  <a:pt x="795" y="939"/>
                </a:cubicBezTo>
                <a:cubicBezTo>
                  <a:pt x="777" y="929"/>
                  <a:pt x="762" y="956"/>
                  <a:pt x="746" y="940"/>
                </a:cubicBezTo>
                <a:cubicBezTo>
                  <a:pt x="732" y="957"/>
                  <a:pt x="708" y="964"/>
                  <a:pt x="691" y="971"/>
                </a:cubicBezTo>
                <a:cubicBezTo>
                  <a:pt x="683" y="966"/>
                  <a:pt x="674" y="960"/>
                  <a:pt x="667" y="953"/>
                </a:cubicBezTo>
                <a:cubicBezTo>
                  <a:pt x="665" y="965"/>
                  <a:pt x="663" y="967"/>
                  <a:pt x="670" y="974"/>
                </a:cubicBezTo>
                <a:cubicBezTo>
                  <a:pt x="657" y="985"/>
                  <a:pt x="647" y="969"/>
                  <a:pt x="624" y="969"/>
                </a:cubicBezTo>
                <a:cubicBezTo>
                  <a:pt x="615" y="985"/>
                  <a:pt x="606" y="989"/>
                  <a:pt x="587" y="991"/>
                </a:cubicBezTo>
                <a:cubicBezTo>
                  <a:pt x="586" y="984"/>
                  <a:pt x="606" y="983"/>
                  <a:pt x="596" y="978"/>
                </a:cubicBezTo>
                <a:cubicBezTo>
                  <a:pt x="594" y="983"/>
                  <a:pt x="587" y="983"/>
                  <a:pt x="581" y="985"/>
                </a:cubicBezTo>
                <a:cubicBezTo>
                  <a:pt x="580" y="990"/>
                  <a:pt x="586" y="992"/>
                  <a:pt x="581" y="994"/>
                </a:cubicBezTo>
                <a:cubicBezTo>
                  <a:pt x="570" y="996"/>
                  <a:pt x="566" y="990"/>
                  <a:pt x="560" y="988"/>
                </a:cubicBezTo>
                <a:cubicBezTo>
                  <a:pt x="544" y="1004"/>
                  <a:pt x="500" y="1004"/>
                  <a:pt x="489" y="995"/>
                </a:cubicBezTo>
                <a:cubicBezTo>
                  <a:pt x="489" y="1002"/>
                  <a:pt x="482" y="1002"/>
                  <a:pt x="474" y="1001"/>
                </a:cubicBezTo>
                <a:cubicBezTo>
                  <a:pt x="474" y="1005"/>
                  <a:pt x="476" y="1008"/>
                  <a:pt x="477" y="1010"/>
                </a:cubicBezTo>
                <a:cubicBezTo>
                  <a:pt x="461" y="1017"/>
                  <a:pt x="446" y="1028"/>
                  <a:pt x="431" y="1020"/>
                </a:cubicBezTo>
                <a:cubicBezTo>
                  <a:pt x="399" y="1040"/>
                  <a:pt x="349" y="1069"/>
                  <a:pt x="319" y="1064"/>
                </a:cubicBezTo>
                <a:cubicBezTo>
                  <a:pt x="303" y="1082"/>
                  <a:pt x="281" y="1083"/>
                  <a:pt x="254" y="1083"/>
                </a:cubicBezTo>
                <a:cubicBezTo>
                  <a:pt x="253" y="1093"/>
                  <a:pt x="250" y="1101"/>
                  <a:pt x="239" y="1102"/>
                </a:cubicBezTo>
                <a:cubicBezTo>
                  <a:pt x="227" y="1091"/>
                  <a:pt x="223" y="1107"/>
                  <a:pt x="212" y="1096"/>
                </a:cubicBezTo>
                <a:cubicBezTo>
                  <a:pt x="213" y="1111"/>
                  <a:pt x="186" y="1105"/>
                  <a:pt x="197" y="1121"/>
                </a:cubicBezTo>
                <a:cubicBezTo>
                  <a:pt x="160" y="1127"/>
                  <a:pt x="120" y="1156"/>
                  <a:pt x="87" y="1147"/>
                </a:cubicBezTo>
                <a:cubicBezTo>
                  <a:pt x="83" y="1163"/>
                  <a:pt x="76" y="1156"/>
                  <a:pt x="62" y="1153"/>
                </a:cubicBezTo>
                <a:cubicBezTo>
                  <a:pt x="58" y="1169"/>
                  <a:pt x="43" y="1177"/>
                  <a:pt x="44" y="1190"/>
                </a:cubicBezTo>
                <a:cubicBezTo>
                  <a:pt x="37" y="1190"/>
                  <a:pt x="35" y="1185"/>
                  <a:pt x="26" y="1187"/>
                </a:cubicBezTo>
                <a:cubicBezTo>
                  <a:pt x="23" y="1204"/>
                  <a:pt x="29" y="1199"/>
                  <a:pt x="35" y="1202"/>
                </a:cubicBezTo>
                <a:cubicBezTo>
                  <a:pt x="33" y="1204"/>
                  <a:pt x="18" y="1209"/>
                  <a:pt x="26" y="1212"/>
                </a:cubicBezTo>
                <a:cubicBezTo>
                  <a:pt x="34" y="1211"/>
                  <a:pt x="35" y="1205"/>
                  <a:pt x="45" y="1212"/>
                </a:cubicBezTo>
                <a:cubicBezTo>
                  <a:pt x="46" y="1206"/>
                  <a:pt x="45" y="1198"/>
                  <a:pt x="54" y="1199"/>
                </a:cubicBezTo>
                <a:cubicBezTo>
                  <a:pt x="58" y="1211"/>
                  <a:pt x="45" y="1207"/>
                  <a:pt x="45" y="1215"/>
                </a:cubicBezTo>
                <a:cubicBezTo>
                  <a:pt x="52" y="1213"/>
                  <a:pt x="67" y="1218"/>
                  <a:pt x="69" y="1211"/>
                </a:cubicBezTo>
                <a:cubicBezTo>
                  <a:pt x="66" y="1211"/>
                  <a:pt x="65" y="1206"/>
                  <a:pt x="69" y="1205"/>
                </a:cubicBezTo>
                <a:cubicBezTo>
                  <a:pt x="71" y="1206"/>
                  <a:pt x="75" y="1205"/>
                  <a:pt x="75" y="1208"/>
                </a:cubicBezTo>
                <a:cubicBezTo>
                  <a:pt x="71" y="1218"/>
                  <a:pt x="66" y="1227"/>
                  <a:pt x="57" y="1233"/>
                </a:cubicBezTo>
                <a:cubicBezTo>
                  <a:pt x="63" y="1240"/>
                  <a:pt x="73" y="1226"/>
                  <a:pt x="76" y="1239"/>
                </a:cubicBezTo>
                <a:cubicBezTo>
                  <a:pt x="63" y="1238"/>
                  <a:pt x="62" y="1244"/>
                  <a:pt x="69" y="1248"/>
                </a:cubicBezTo>
                <a:cubicBezTo>
                  <a:pt x="60" y="1248"/>
                  <a:pt x="60" y="1248"/>
                  <a:pt x="60" y="1248"/>
                </a:cubicBezTo>
                <a:cubicBezTo>
                  <a:pt x="62" y="1258"/>
                  <a:pt x="58" y="1262"/>
                  <a:pt x="57" y="1270"/>
                </a:cubicBezTo>
                <a:cubicBezTo>
                  <a:pt x="70" y="1282"/>
                  <a:pt x="68" y="1294"/>
                  <a:pt x="86" y="1309"/>
                </a:cubicBezTo>
                <a:cubicBezTo>
                  <a:pt x="92" y="1310"/>
                  <a:pt x="92" y="1305"/>
                  <a:pt x="95" y="1303"/>
                </a:cubicBezTo>
                <a:cubicBezTo>
                  <a:pt x="98" y="1310"/>
                  <a:pt x="103" y="1314"/>
                  <a:pt x="95" y="1318"/>
                </a:cubicBezTo>
                <a:cubicBezTo>
                  <a:pt x="99" y="1324"/>
                  <a:pt x="111" y="1323"/>
                  <a:pt x="110" y="1333"/>
                </a:cubicBezTo>
                <a:cubicBezTo>
                  <a:pt x="118" y="1333"/>
                  <a:pt x="120" y="1327"/>
                  <a:pt x="126" y="1333"/>
                </a:cubicBezTo>
                <a:cubicBezTo>
                  <a:pt x="128" y="1321"/>
                  <a:pt x="128" y="1307"/>
                  <a:pt x="141" y="1305"/>
                </a:cubicBezTo>
                <a:cubicBezTo>
                  <a:pt x="152" y="1308"/>
                  <a:pt x="141" y="1316"/>
                  <a:pt x="147" y="1321"/>
                </a:cubicBezTo>
                <a:cubicBezTo>
                  <a:pt x="151" y="1320"/>
                  <a:pt x="154" y="1322"/>
                  <a:pt x="156" y="1324"/>
                </a:cubicBezTo>
                <a:cubicBezTo>
                  <a:pt x="178" y="1297"/>
                  <a:pt x="214" y="1285"/>
                  <a:pt x="229" y="1255"/>
                </a:cubicBezTo>
                <a:cubicBezTo>
                  <a:pt x="233" y="1247"/>
                  <a:pt x="223" y="1236"/>
                  <a:pt x="241" y="1237"/>
                </a:cubicBezTo>
                <a:cubicBezTo>
                  <a:pt x="245" y="1239"/>
                  <a:pt x="251" y="1241"/>
                  <a:pt x="250" y="1249"/>
                </a:cubicBezTo>
                <a:cubicBezTo>
                  <a:pt x="245" y="1267"/>
                  <a:pt x="234" y="1279"/>
                  <a:pt x="217" y="1286"/>
                </a:cubicBezTo>
                <a:cubicBezTo>
                  <a:pt x="213" y="1303"/>
                  <a:pt x="227" y="1299"/>
                  <a:pt x="220" y="1311"/>
                </a:cubicBezTo>
                <a:cubicBezTo>
                  <a:pt x="234" y="1308"/>
                  <a:pt x="243" y="1301"/>
                  <a:pt x="257" y="1313"/>
                </a:cubicBezTo>
                <a:cubicBezTo>
                  <a:pt x="264" y="1312"/>
                  <a:pt x="253" y="1305"/>
                  <a:pt x="260" y="1301"/>
                </a:cubicBezTo>
                <a:cubicBezTo>
                  <a:pt x="289" y="1305"/>
                  <a:pt x="275" y="1274"/>
                  <a:pt x="284" y="1252"/>
                </a:cubicBezTo>
                <a:cubicBezTo>
                  <a:pt x="278" y="1250"/>
                  <a:pt x="276" y="1245"/>
                  <a:pt x="269" y="1246"/>
                </a:cubicBezTo>
                <a:cubicBezTo>
                  <a:pt x="272" y="1255"/>
                  <a:pt x="262" y="1251"/>
                  <a:pt x="256" y="1252"/>
                </a:cubicBezTo>
                <a:cubicBezTo>
                  <a:pt x="257" y="1246"/>
                  <a:pt x="253" y="1245"/>
                  <a:pt x="253" y="1240"/>
                </a:cubicBezTo>
                <a:cubicBezTo>
                  <a:pt x="259" y="1240"/>
                  <a:pt x="260" y="1236"/>
                  <a:pt x="265" y="1237"/>
                </a:cubicBezTo>
                <a:cubicBezTo>
                  <a:pt x="274" y="1234"/>
                  <a:pt x="272" y="1243"/>
                  <a:pt x="278" y="1243"/>
                </a:cubicBezTo>
                <a:cubicBezTo>
                  <a:pt x="291" y="1221"/>
                  <a:pt x="260" y="1228"/>
                  <a:pt x="262" y="1209"/>
                </a:cubicBezTo>
                <a:cubicBezTo>
                  <a:pt x="221" y="1205"/>
                  <a:pt x="245" y="1137"/>
                  <a:pt x="286" y="1157"/>
                </a:cubicBezTo>
                <a:cubicBezTo>
                  <a:pt x="285" y="1136"/>
                  <a:pt x="313" y="1155"/>
                  <a:pt x="304" y="1135"/>
                </a:cubicBezTo>
                <a:cubicBezTo>
                  <a:pt x="315" y="1137"/>
                  <a:pt x="329" y="1126"/>
                  <a:pt x="338" y="1135"/>
                </a:cubicBezTo>
                <a:cubicBezTo>
                  <a:pt x="330" y="1140"/>
                  <a:pt x="329" y="1133"/>
                  <a:pt x="319" y="1138"/>
                </a:cubicBezTo>
                <a:cubicBezTo>
                  <a:pt x="308" y="1158"/>
                  <a:pt x="332" y="1160"/>
                  <a:pt x="332" y="1178"/>
                </a:cubicBezTo>
                <a:cubicBezTo>
                  <a:pt x="329" y="1187"/>
                  <a:pt x="313" y="1185"/>
                  <a:pt x="311" y="1196"/>
                </a:cubicBezTo>
                <a:cubicBezTo>
                  <a:pt x="335" y="1216"/>
                  <a:pt x="378" y="1216"/>
                  <a:pt x="385" y="1254"/>
                </a:cubicBezTo>
                <a:cubicBezTo>
                  <a:pt x="400" y="1257"/>
                  <a:pt x="405" y="1248"/>
                  <a:pt x="425" y="1244"/>
                </a:cubicBezTo>
                <a:cubicBezTo>
                  <a:pt x="421" y="1232"/>
                  <a:pt x="430" y="1233"/>
                  <a:pt x="434" y="1228"/>
                </a:cubicBezTo>
                <a:cubicBezTo>
                  <a:pt x="429" y="1223"/>
                  <a:pt x="410" y="1216"/>
                  <a:pt x="418" y="1207"/>
                </a:cubicBezTo>
                <a:cubicBezTo>
                  <a:pt x="428" y="1206"/>
                  <a:pt x="420" y="1222"/>
                  <a:pt x="431" y="1219"/>
                </a:cubicBezTo>
                <a:cubicBezTo>
                  <a:pt x="436" y="1219"/>
                  <a:pt x="432" y="1211"/>
                  <a:pt x="437" y="1210"/>
                </a:cubicBezTo>
                <a:cubicBezTo>
                  <a:pt x="446" y="1213"/>
                  <a:pt x="447" y="1219"/>
                  <a:pt x="443" y="1228"/>
                </a:cubicBezTo>
                <a:cubicBezTo>
                  <a:pt x="469" y="1228"/>
                  <a:pt x="489" y="1226"/>
                  <a:pt x="514" y="1228"/>
                </a:cubicBezTo>
                <a:cubicBezTo>
                  <a:pt x="524" y="1225"/>
                  <a:pt x="530" y="1215"/>
                  <a:pt x="526" y="1206"/>
                </a:cubicBezTo>
                <a:cubicBezTo>
                  <a:pt x="537" y="1202"/>
                  <a:pt x="536" y="1201"/>
                  <a:pt x="544" y="1190"/>
                </a:cubicBezTo>
                <a:cubicBezTo>
                  <a:pt x="550" y="1196"/>
                  <a:pt x="542" y="1196"/>
                  <a:pt x="544" y="1206"/>
                </a:cubicBezTo>
                <a:cubicBezTo>
                  <a:pt x="561" y="1208"/>
                  <a:pt x="579" y="1221"/>
                  <a:pt x="587" y="1208"/>
                </a:cubicBezTo>
                <a:cubicBezTo>
                  <a:pt x="581" y="1209"/>
                  <a:pt x="580" y="1205"/>
                  <a:pt x="581" y="1199"/>
                </a:cubicBezTo>
                <a:cubicBezTo>
                  <a:pt x="585" y="1199"/>
                  <a:pt x="585" y="1195"/>
                  <a:pt x="590" y="1196"/>
                </a:cubicBezTo>
                <a:cubicBezTo>
                  <a:pt x="586" y="1208"/>
                  <a:pt x="598" y="1204"/>
                  <a:pt x="602" y="1208"/>
                </a:cubicBezTo>
                <a:cubicBezTo>
                  <a:pt x="605" y="1198"/>
                  <a:pt x="592" y="1204"/>
                  <a:pt x="593" y="1196"/>
                </a:cubicBezTo>
                <a:cubicBezTo>
                  <a:pt x="605" y="1195"/>
                  <a:pt x="613" y="1192"/>
                  <a:pt x="614" y="1174"/>
                </a:cubicBezTo>
                <a:cubicBezTo>
                  <a:pt x="600" y="1175"/>
                  <a:pt x="596" y="1166"/>
                  <a:pt x="605" y="1159"/>
                </a:cubicBezTo>
                <a:cubicBezTo>
                  <a:pt x="596" y="1157"/>
                  <a:pt x="597" y="1163"/>
                  <a:pt x="589" y="1162"/>
                </a:cubicBezTo>
                <a:cubicBezTo>
                  <a:pt x="592" y="1154"/>
                  <a:pt x="580" y="1146"/>
                  <a:pt x="589" y="1141"/>
                </a:cubicBezTo>
                <a:cubicBezTo>
                  <a:pt x="596" y="1148"/>
                  <a:pt x="605" y="1152"/>
                  <a:pt x="614" y="1156"/>
                </a:cubicBezTo>
                <a:cubicBezTo>
                  <a:pt x="617" y="1148"/>
                  <a:pt x="601" y="1145"/>
                  <a:pt x="611" y="1141"/>
                </a:cubicBezTo>
                <a:cubicBezTo>
                  <a:pt x="622" y="1144"/>
                  <a:pt x="625" y="1157"/>
                  <a:pt x="632" y="1165"/>
                </a:cubicBezTo>
                <a:cubicBezTo>
                  <a:pt x="640" y="1166"/>
                  <a:pt x="639" y="1159"/>
                  <a:pt x="648" y="1162"/>
                </a:cubicBezTo>
                <a:cubicBezTo>
                  <a:pt x="652" y="1170"/>
                  <a:pt x="657" y="1182"/>
                  <a:pt x="648" y="1189"/>
                </a:cubicBezTo>
                <a:cubicBezTo>
                  <a:pt x="665" y="1189"/>
                  <a:pt x="661" y="1197"/>
                  <a:pt x="663" y="1207"/>
                </a:cubicBezTo>
                <a:cubicBezTo>
                  <a:pt x="673" y="1209"/>
                  <a:pt x="669" y="1209"/>
                  <a:pt x="679" y="1207"/>
                </a:cubicBezTo>
                <a:cubicBezTo>
                  <a:pt x="684" y="1212"/>
                  <a:pt x="683" y="1224"/>
                  <a:pt x="688" y="1229"/>
                </a:cubicBezTo>
                <a:cubicBezTo>
                  <a:pt x="692" y="1220"/>
                  <a:pt x="713" y="1213"/>
                  <a:pt x="722" y="1219"/>
                </a:cubicBezTo>
                <a:cubicBezTo>
                  <a:pt x="711" y="1226"/>
                  <a:pt x="722" y="1255"/>
                  <a:pt x="698" y="1250"/>
                </a:cubicBezTo>
                <a:cubicBezTo>
                  <a:pt x="701" y="1244"/>
                  <a:pt x="688" y="1241"/>
                  <a:pt x="673" y="1238"/>
                </a:cubicBezTo>
                <a:cubicBezTo>
                  <a:pt x="660" y="1252"/>
                  <a:pt x="653" y="1258"/>
                  <a:pt x="649" y="1278"/>
                </a:cubicBezTo>
                <a:cubicBezTo>
                  <a:pt x="640" y="1270"/>
                  <a:pt x="630" y="1266"/>
                  <a:pt x="618" y="1272"/>
                </a:cubicBezTo>
                <a:cubicBezTo>
                  <a:pt x="622" y="1288"/>
                  <a:pt x="607" y="1291"/>
                  <a:pt x="603" y="1309"/>
                </a:cubicBezTo>
                <a:cubicBezTo>
                  <a:pt x="616" y="1302"/>
                  <a:pt x="612" y="1316"/>
                  <a:pt x="622" y="1318"/>
                </a:cubicBezTo>
                <a:cubicBezTo>
                  <a:pt x="626" y="1307"/>
                  <a:pt x="613" y="1312"/>
                  <a:pt x="616" y="1303"/>
                </a:cubicBezTo>
                <a:cubicBezTo>
                  <a:pt x="638" y="1297"/>
                  <a:pt x="647" y="1309"/>
                  <a:pt x="644" y="1320"/>
                </a:cubicBezTo>
                <a:cubicBezTo>
                  <a:pt x="658" y="1310"/>
                  <a:pt x="681" y="1338"/>
                  <a:pt x="689" y="1327"/>
                </a:cubicBezTo>
                <a:cubicBezTo>
                  <a:pt x="687" y="1326"/>
                  <a:pt x="687" y="1315"/>
                  <a:pt x="689" y="1314"/>
                </a:cubicBezTo>
                <a:cubicBezTo>
                  <a:pt x="694" y="1314"/>
                  <a:pt x="691" y="1323"/>
                  <a:pt x="695" y="1323"/>
                </a:cubicBezTo>
                <a:cubicBezTo>
                  <a:pt x="694" y="1310"/>
                  <a:pt x="706" y="1315"/>
                  <a:pt x="704" y="1308"/>
                </a:cubicBezTo>
                <a:cubicBezTo>
                  <a:pt x="712" y="1309"/>
                  <a:pt x="706" y="1321"/>
                  <a:pt x="705" y="1323"/>
                </a:cubicBezTo>
                <a:cubicBezTo>
                  <a:pt x="718" y="1325"/>
                  <a:pt x="709" y="1306"/>
                  <a:pt x="717" y="1302"/>
                </a:cubicBezTo>
                <a:cubicBezTo>
                  <a:pt x="722" y="1309"/>
                  <a:pt x="725" y="1307"/>
                  <a:pt x="720" y="1299"/>
                </a:cubicBezTo>
                <a:cubicBezTo>
                  <a:pt x="737" y="1299"/>
                  <a:pt x="747" y="1293"/>
                  <a:pt x="766" y="1295"/>
                </a:cubicBezTo>
                <a:cubicBezTo>
                  <a:pt x="768" y="1281"/>
                  <a:pt x="756" y="1297"/>
                  <a:pt x="756" y="1289"/>
                </a:cubicBezTo>
                <a:cubicBezTo>
                  <a:pt x="759" y="1285"/>
                  <a:pt x="759" y="1278"/>
                  <a:pt x="765" y="1277"/>
                </a:cubicBezTo>
                <a:cubicBezTo>
                  <a:pt x="763" y="1288"/>
                  <a:pt x="769" y="1292"/>
                  <a:pt x="778" y="1292"/>
                </a:cubicBezTo>
                <a:cubicBezTo>
                  <a:pt x="780" y="1278"/>
                  <a:pt x="772" y="1294"/>
                  <a:pt x="772" y="1286"/>
                </a:cubicBezTo>
                <a:cubicBezTo>
                  <a:pt x="773" y="1282"/>
                  <a:pt x="775" y="1279"/>
                  <a:pt x="778" y="1277"/>
                </a:cubicBezTo>
                <a:cubicBezTo>
                  <a:pt x="780" y="1289"/>
                  <a:pt x="792" y="1273"/>
                  <a:pt x="793" y="1286"/>
                </a:cubicBezTo>
                <a:cubicBezTo>
                  <a:pt x="783" y="1289"/>
                  <a:pt x="782" y="1303"/>
                  <a:pt x="766" y="1301"/>
                </a:cubicBezTo>
                <a:cubicBezTo>
                  <a:pt x="761" y="1312"/>
                  <a:pt x="776" y="1303"/>
                  <a:pt x="775" y="1310"/>
                </a:cubicBezTo>
                <a:cubicBezTo>
                  <a:pt x="766" y="1309"/>
                  <a:pt x="780" y="1322"/>
                  <a:pt x="778" y="1313"/>
                </a:cubicBezTo>
                <a:cubicBezTo>
                  <a:pt x="767" y="1309"/>
                  <a:pt x="787" y="1313"/>
                  <a:pt x="784" y="1307"/>
                </a:cubicBezTo>
                <a:cubicBezTo>
                  <a:pt x="779" y="1300"/>
                  <a:pt x="798" y="1291"/>
                  <a:pt x="805" y="1279"/>
                </a:cubicBezTo>
                <a:cubicBezTo>
                  <a:pt x="804" y="1285"/>
                  <a:pt x="809" y="1285"/>
                  <a:pt x="812" y="1288"/>
                </a:cubicBezTo>
                <a:cubicBezTo>
                  <a:pt x="808" y="1289"/>
                  <a:pt x="804" y="1289"/>
                  <a:pt x="805" y="1295"/>
                </a:cubicBezTo>
                <a:cubicBezTo>
                  <a:pt x="812" y="1295"/>
                  <a:pt x="812" y="1295"/>
                  <a:pt x="812" y="1295"/>
                </a:cubicBezTo>
                <a:cubicBezTo>
                  <a:pt x="812" y="1296"/>
                  <a:pt x="814" y="1298"/>
                  <a:pt x="815" y="1294"/>
                </a:cubicBezTo>
                <a:cubicBezTo>
                  <a:pt x="808" y="1291"/>
                  <a:pt x="820" y="1280"/>
                  <a:pt x="830" y="1282"/>
                </a:cubicBezTo>
                <a:cubicBezTo>
                  <a:pt x="831" y="1302"/>
                  <a:pt x="835" y="1281"/>
                  <a:pt x="842" y="1282"/>
                </a:cubicBezTo>
                <a:cubicBezTo>
                  <a:pt x="842" y="1286"/>
                  <a:pt x="844" y="1289"/>
                  <a:pt x="845" y="1291"/>
                </a:cubicBezTo>
                <a:cubicBezTo>
                  <a:pt x="840" y="1296"/>
                  <a:pt x="830" y="1312"/>
                  <a:pt x="836" y="1319"/>
                </a:cubicBezTo>
                <a:cubicBezTo>
                  <a:pt x="850" y="1312"/>
                  <a:pt x="843" y="1285"/>
                  <a:pt x="860" y="1276"/>
                </a:cubicBezTo>
                <a:cubicBezTo>
                  <a:pt x="875" y="1272"/>
                  <a:pt x="890" y="1281"/>
                  <a:pt x="906" y="1272"/>
                </a:cubicBezTo>
                <a:cubicBezTo>
                  <a:pt x="912" y="1280"/>
                  <a:pt x="920" y="1287"/>
                  <a:pt x="928" y="1293"/>
                </a:cubicBezTo>
                <a:cubicBezTo>
                  <a:pt x="930" y="1284"/>
                  <a:pt x="920" y="1287"/>
                  <a:pt x="922" y="1278"/>
                </a:cubicBezTo>
                <a:cubicBezTo>
                  <a:pt x="932" y="1278"/>
                  <a:pt x="929" y="1265"/>
                  <a:pt x="940" y="1265"/>
                </a:cubicBezTo>
                <a:cubicBezTo>
                  <a:pt x="929" y="1275"/>
                  <a:pt x="944" y="1273"/>
                  <a:pt x="940" y="1290"/>
                </a:cubicBezTo>
                <a:cubicBezTo>
                  <a:pt x="964" y="1308"/>
                  <a:pt x="959" y="1273"/>
                  <a:pt x="977" y="1268"/>
                </a:cubicBezTo>
                <a:cubicBezTo>
                  <a:pt x="976" y="1272"/>
                  <a:pt x="972" y="1273"/>
                  <a:pt x="971" y="1277"/>
                </a:cubicBezTo>
                <a:cubicBezTo>
                  <a:pt x="980" y="1280"/>
                  <a:pt x="974" y="1267"/>
                  <a:pt x="986" y="1271"/>
                </a:cubicBezTo>
                <a:cubicBezTo>
                  <a:pt x="986" y="1274"/>
                  <a:pt x="984" y="1275"/>
                  <a:pt x="983" y="1277"/>
                </a:cubicBezTo>
                <a:cubicBezTo>
                  <a:pt x="989" y="1278"/>
                  <a:pt x="989" y="1273"/>
                  <a:pt x="992" y="1271"/>
                </a:cubicBezTo>
                <a:cubicBezTo>
                  <a:pt x="998" y="1274"/>
                  <a:pt x="997" y="1282"/>
                  <a:pt x="1005" y="1283"/>
                </a:cubicBezTo>
                <a:cubicBezTo>
                  <a:pt x="1008" y="1275"/>
                  <a:pt x="992" y="1274"/>
                  <a:pt x="1001" y="1271"/>
                </a:cubicBezTo>
                <a:cubicBezTo>
                  <a:pt x="1003" y="1275"/>
                  <a:pt x="1006" y="1278"/>
                  <a:pt x="1011" y="1280"/>
                </a:cubicBezTo>
                <a:cubicBezTo>
                  <a:pt x="1011" y="1259"/>
                  <a:pt x="1042" y="1287"/>
                  <a:pt x="1041" y="1273"/>
                </a:cubicBezTo>
                <a:cubicBezTo>
                  <a:pt x="1037" y="1273"/>
                  <a:pt x="1030" y="1275"/>
                  <a:pt x="1029" y="1271"/>
                </a:cubicBezTo>
                <a:cubicBezTo>
                  <a:pt x="1054" y="1265"/>
                  <a:pt x="1060" y="1264"/>
                  <a:pt x="1087" y="1273"/>
                </a:cubicBezTo>
                <a:cubicBezTo>
                  <a:pt x="1086" y="1263"/>
                  <a:pt x="1097" y="1264"/>
                  <a:pt x="1099" y="1257"/>
                </a:cubicBezTo>
                <a:cubicBezTo>
                  <a:pt x="1099" y="1266"/>
                  <a:pt x="1118" y="1255"/>
                  <a:pt x="1118" y="1263"/>
                </a:cubicBezTo>
                <a:cubicBezTo>
                  <a:pt x="1117" y="1269"/>
                  <a:pt x="1108" y="1266"/>
                  <a:pt x="1109" y="1273"/>
                </a:cubicBezTo>
                <a:cubicBezTo>
                  <a:pt x="1123" y="1269"/>
                  <a:pt x="1131" y="1271"/>
                  <a:pt x="1145" y="1278"/>
                </a:cubicBezTo>
                <a:cubicBezTo>
                  <a:pt x="1141" y="1271"/>
                  <a:pt x="1153" y="1267"/>
                  <a:pt x="1145" y="1266"/>
                </a:cubicBezTo>
                <a:cubicBezTo>
                  <a:pt x="1144" y="1270"/>
                  <a:pt x="1141" y="1272"/>
                  <a:pt x="1136" y="1272"/>
                </a:cubicBezTo>
                <a:cubicBezTo>
                  <a:pt x="1131" y="1266"/>
                  <a:pt x="1126" y="1260"/>
                  <a:pt x="1124" y="1251"/>
                </a:cubicBezTo>
                <a:cubicBezTo>
                  <a:pt x="1151" y="1238"/>
                  <a:pt x="1168" y="1235"/>
                  <a:pt x="1188" y="1256"/>
                </a:cubicBezTo>
                <a:cubicBezTo>
                  <a:pt x="1189" y="1241"/>
                  <a:pt x="1202" y="1258"/>
                  <a:pt x="1210" y="1256"/>
                </a:cubicBezTo>
                <a:cubicBezTo>
                  <a:pt x="1213" y="1246"/>
                  <a:pt x="1205" y="1249"/>
                  <a:pt x="1203" y="1244"/>
                </a:cubicBezTo>
                <a:cubicBezTo>
                  <a:pt x="1217" y="1241"/>
                  <a:pt x="1216" y="1246"/>
                  <a:pt x="1218" y="1232"/>
                </a:cubicBezTo>
                <a:cubicBezTo>
                  <a:pt x="1239" y="1252"/>
                  <a:pt x="1252" y="1264"/>
                  <a:pt x="1277" y="1268"/>
                </a:cubicBezTo>
                <a:cubicBezTo>
                  <a:pt x="1278" y="1260"/>
                  <a:pt x="1283" y="1255"/>
                  <a:pt x="1277" y="1249"/>
                </a:cubicBezTo>
                <a:cubicBezTo>
                  <a:pt x="1290" y="1249"/>
                  <a:pt x="1290" y="1236"/>
                  <a:pt x="1301" y="1234"/>
                </a:cubicBezTo>
                <a:cubicBezTo>
                  <a:pt x="1306" y="1240"/>
                  <a:pt x="1318" y="1239"/>
                  <a:pt x="1323" y="1246"/>
                </a:cubicBezTo>
                <a:cubicBezTo>
                  <a:pt x="1326" y="1255"/>
                  <a:pt x="1318" y="1253"/>
                  <a:pt x="1317" y="1258"/>
                </a:cubicBezTo>
                <a:cubicBezTo>
                  <a:pt x="1324" y="1260"/>
                  <a:pt x="1337" y="1272"/>
                  <a:pt x="1341" y="1267"/>
                </a:cubicBezTo>
                <a:cubicBezTo>
                  <a:pt x="1335" y="1268"/>
                  <a:pt x="1342" y="1258"/>
                  <a:pt x="1344" y="1258"/>
                </a:cubicBezTo>
                <a:cubicBezTo>
                  <a:pt x="1351" y="1264"/>
                  <a:pt x="1360" y="1269"/>
                  <a:pt x="1369" y="1273"/>
                </a:cubicBezTo>
                <a:cubicBezTo>
                  <a:pt x="1359" y="1254"/>
                  <a:pt x="1385" y="1276"/>
                  <a:pt x="1375" y="1257"/>
                </a:cubicBezTo>
                <a:cubicBezTo>
                  <a:pt x="1384" y="1254"/>
                  <a:pt x="1384" y="1254"/>
                  <a:pt x="1393" y="1257"/>
                </a:cubicBezTo>
                <a:cubicBezTo>
                  <a:pt x="1395" y="1246"/>
                  <a:pt x="1402" y="1239"/>
                  <a:pt x="1415" y="1238"/>
                </a:cubicBezTo>
                <a:cubicBezTo>
                  <a:pt x="1418" y="1246"/>
                  <a:pt x="1425" y="1250"/>
                  <a:pt x="1433" y="1254"/>
                </a:cubicBezTo>
                <a:cubicBezTo>
                  <a:pt x="1434" y="1249"/>
                  <a:pt x="1432" y="1242"/>
                  <a:pt x="1436" y="1241"/>
                </a:cubicBezTo>
                <a:cubicBezTo>
                  <a:pt x="1450" y="1245"/>
                  <a:pt x="1462" y="1250"/>
                  <a:pt x="1470" y="1238"/>
                </a:cubicBezTo>
                <a:cubicBezTo>
                  <a:pt x="1471" y="1242"/>
                  <a:pt x="1473" y="1243"/>
                  <a:pt x="1470" y="1247"/>
                </a:cubicBezTo>
                <a:cubicBezTo>
                  <a:pt x="1482" y="1249"/>
                  <a:pt x="1486" y="1250"/>
                  <a:pt x="1494" y="1244"/>
                </a:cubicBezTo>
                <a:cubicBezTo>
                  <a:pt x="1500" y="1247"/>
                  <a:pt x="1499" y="1258"/>
                  <a:pt x="1504" y="1262"/>
                </a:cubicBezTo>
                <a:cubicBezTo>
                  <a:pt x="1527" y="1225"/>
                  <a:pt x="1583" y="1271"/>
                  <a:pt x="1602" y="1242"/>
                </a:cubicBezTo>
                <a:cubicBezTo>
                  <a:pt x="1610" y="1248"/>
                  <a:pt x="1623" y="1249"/>
                  <a:pt x="1620" y="1267"/>
                </a:cubicBezTo>
                <a:cubicBezTo>
                  <a:pt x="1615" y="1261"/>
                  <a:pt x="1603" y="1258"/>
                  <a:pt x="1599" y="1267"/>
                </a:cubicBezTo>
                <a:cubicBezTo>
                  <a:pt x="1613" y="1274"/>
                  <a:pt x="1610" y="1268"/>
                  <a:pt x="1636" y="1276"/>
                </a:cubicBezTo>
                <a:cubicBezTo>
                  <a:pt x="1639" y="1266"/>
                  <a:pt x="1626" y="1273"/>
                  <a:pt x="1629" y="1264"/>
                </a:cubicBezTo>
                <a:cubicBezTo>
                  <a:pt x="1639" y="1266"/>
                  <a:pt x="1641" y="1260"/>
                  <a:pt x="1648" y="1260"/>
                </a:cubicBezTo>
                <a:cubicBezTo>
                  <a:pt x="1648" y="1264"/>
                  <a:pt x="1638" y="1272"/>
                  <a:pt x="1645" y="1273"/>
                </a:cubicBezTo>
                <a:cubicBezTo>
                  <a:pt x="1654" y="1263"/>
                  <a:pt x="1644" y="1279"/>
                  <a:pt x="1654" y="1279"/>
                </a:cubicBezTo>
                <a:cubicBezTo>
                  <a:pt x="1649" y="1268"/>
                  <a:pt x="1664" y="1277"/>
                  <a:pt x="1663" y="1269"/>
                </a:cubicBezTo>
                <a:cubicBezTo>
                  <a:pt x="1658" y="1269"/>
                  <a:pt x="1653" y="1270"/>
                  <a:pt x="1654" y="1263"/>
                </a:cubicBezTo>
                <a:cubicBezTo>
                  <a:pt x="1666" y="1259"/>
                  <a:pt x="1661" y="1272"/>
                  <a:pt x="1669" y="1272"/>
                </a:cubicBezTo>
                <a:cubicBezTo>
                  <a:pt x="1673" y="1255"/>
                  <a:pt x="1680" y="1260"/>
                  <a:pt x="1684" y="1244"/>
                </a:cubicBezTo>
                <a:cubicBezTo>
                  <a:pt x="1668" y="1245"/>
                  <a:pt x="1642" y="1242"/>
                  <a:pt x="1647" y="1230"/>
                </a:cubicBezTo>
                <a:cubicBezTo>
                  <a:pt x="1631" y="1241"/>
                  <a:pt x="1615" y="1219"/>
                  <a:pt x="1604" y="1218"/>
                </a:cubicBezTo>
                <a:cubicBezTo>
                  <a:pt x="1615" y="1209"/>
                  <a:pt x="1597" y="1216"/>
                  <a:pt x="1598" y="1212"/>
                </a:cubicBezTo>
                <a:cubicBezTo>
                  <a:pt x="1598" y="1203"/>
                  <a:pt x="1598" y="1203"/>
                  <a:pt x="1598" y="1203"/>
                </a:cubicBezTo>
                <a:cubicBezTo>
                  <a:pt x="1603" y="1203"/>
                  <a:pt x="1608" y="1202"/>
                  <a:pt x="1610" y="1199"/>
                </a:cubicBezTo>
                <a:cubicBezTo>
                  <a:pt x="1615" y="1203"/>
                  <a:pt x="1612" y="1214"/>
                  <a:pt x="1620" y="1215"/>
                </a:cubicBezTo>
                <a:cubicBezTo>
                  <a:pt x="1621" y="1209"/>
                  <a:pt x="1624" y="1215"/>
                  <a:pt x="1629" y="1214"/>
                </a:cubicBezTo>
                <a:cubicBezTo>
                  <a:pt x="1636" y="1207"/>
                  <a:pt x="1642" y="1208"/>
                  <a:pt x="1659" y="1202"/>
                </a:cubicBezTo>
                <a:cubicBezTo>
                  <a:pt x="1670" y="1224"/>
                  <a:pt x="1673" y="1204"/>
                  <a:pt x="1681" y="1220"/>
                </a:cubicBezTo>
                <a:cubicBezTo>
                  <a:pt x="1687" y="1215"/>
                  <a:pt x="1684" y="1210"/>
                  <a:pt x="1687" y="1208"/>
                </a:cubicBezTo>
                <a:cubicBezTo>
                  <a:pt x="1715" y="1210"/>
                  <a:pt x="1734" y="1217"/>
                  <a:pt x="1767" y="1222"/>
                </a:cubicBezTo>
                <a:cubicBezTo>
                  <a:pt x="1767" y="1216"/>
                  <a:pt x="1769" y="1212"/>
                  <a:pt x="1773" y="1210"/>
                </a:cubicBezTo>
                <a:cubicBezTo>
                  <a:pt x="1796" y="1233"/>
                  <a:pt x="1825" y="1212"/>
                  <a:pt x="1853" y="1239"/>
                </a:cubicBezTo>
                <a:cubicBezTo>
                  <a:pt x="1861" y="1215"/>
                  <a:pt x="1888" y="1232"/>
                  <a:pt x="1892" y="1214"/>
                </a:cubicBezTo>
                <a:cubicBezTo>
                  <a:pt x="1897" y="1223"/>
                  <a:pt x="1903" y="1230"/>
                  <a:pt x="1917" y="1230"/>
                </a:cubicBezTo>
                <a:cubicBezTo>
                  <a:pt x="1918" y="1224"/>
                  <a:pt x="1912" y="1222"/>
                  <a:pt x="1917" y="1220"/>
                </a:cubicBezTo>
                <a:cubicBezTo>
                  <a:pt x="1930" y="1235"/>
                  <a:pt x="1946" y="1227"/>
                  <a:pt x="1951" y="1247"/>
                </a:cubicBezTo>
                <a:cubicBezTo>
                  <a:pt x="1961" y="1240"/>
                  <a:pt x="1976" y="1231"/>
                  <a:pt x="1972" y="1220"/>
                </a:cubicBezTo>
                <a:cubicBezTo>
                  <a:pt x="1992" y="1229"/>
                  <a:pt x="1993" y="1244"/>
                  <a:pt x="2006" y="1253"/>
                </a:cubicBezTo>
                <a:cubicBezTo>
                  <a:pt x="2013" y="1252"/>
                  <a:pt x="2007" y="1239"/>
                  <a:pt x="2015" y="1241"/>
                </a:cubicBezTo>
                <a:cubicBezTo>
                  <a:pt x="2033" y="1266"/>
                  <a:pt x="2071" y="1259"/>
                  <a:pt x="2092" y="1267"/>
                </a:cubicBezTo>
                <a:cubicBezTo>
                  <a:pt x="2104" y="1261"/>
                  <a:pt x="2107" y="1264"/>
                  <a:pt x="2120" y="1261"/>
                </a:cubicBezTo>
                <a:cubicBezTo>
                  <a:pt x="2119" y="1268"/>
                  <a:pt x="2133" y="1282"/>
                  <a:pt x="2138" y="1279"/>
                </a:cubicBezTo>
                <a:cubicBezTo>
                  <a:pt x="2135" y="1271"/>
                  <a:pt x="2168" y="1273"/>
                  <a:pt x="2169" y="1260"/>
                </a:cubicBezTo>
                <a:cubicBezTo>
                  <a:pt x="2164" y="1260"/>
                  <a:pt x="2170" y="1249"/>
                  <a:pt x="2162" y="1245"/>
                </a:cubicBezTo>
                <a:cubicBezTo>
                  <a:pt x="2163" y="1253"/>
                  <a:pt x="2156" y="1253"/>
                  <a:pt x="2150" y="1254"/>
                </a:cubicBezTo>
                <a:cubicBezTo>
                  <a:pt x="2150" y="1251"/>
                  <a:pt x="2155" y="1250"/>
                  <a:pt x="2150" y="1248"/>
                </a:cubicBezTo>
                <a:cubicBezTo>
                  <a:pt x="2138" y="1265"/>
                  <a:pt x="2113" y="1236"/>
                  <a:pt x="2098" y="1246"/>
                </a:cubicBezTo>
                <a:cubicBezTo>
                  <a:pt x="2086" y="1228"/>
                  <a:pt x="2111" y="1219"/>
                  <a:pt x="2095" y="1215"/>
                </a:cubicBezTo>
                <a:cubicBezTo>
                  <a:pt x="2119" y="1220"/>
                  <a:pt x="2130" y="1213"/>
                  <a:pt x="2147" y="1218"/>
                </a:cubicBezTo>
                <a:cubicBezTo>
                  <a:pt x="2147" y="1207"/>
                  <a:pt x="2137" y="1207"/>
                  <a:pt x="2137" y="1196"/>
                </a:cubicBezTo>
                <a:cubicBezTo>
                  <a:pt x="2144" y="1201"/>
                  <a:pt x="2147" y="1209"/>
                  <a:pt x="2156" y="1211"/>
                </a:cubicBezTo>
                <a:cubicBezTo>
                  <a:pt x="2152" y="1213"/>
                  <a:pt x="2150" y="1215"/>
                  <a:pt x="2150" y="1221"/>
                </a:cubicBezTo>
                <a:cubicBezTo>
                  <a:pt x="2163" y="1212"/>
                  <a:pt x="2163" y="1233"/>
                  <a:pt x="2177" y="1217"/>
                </a:cubicBezTo>
                <a:cubicBezTo>
                  <a:pt x="2174" y="1217"/>
                  <a:pt x="2175" y="1214"/>
                  <a:pt x="2177" y="1211"/>
                </a:cubicBezTo>
                <a:cubicBezTo>
                  <a:pt x="2165" y="1207"/>
                  <a:pt x="2159" y="1194"/>
                  <a:pt x="2152" y="1184"/>
                </a:cubicBezTo>
                <a:cubicBezTo>
                  <a:pt x="2160" y="1185"/>
                  <a:pt x="2159" y="1178"/>
                  <a:pt x="2168" y="1181"/>
                </a:cubicBezTo>
                <a:cubicBezTo>
                  <a:pt x="2178" y="1143"/>
                  <a:pt x="2126" y="1167"/>
                  <a:pt x="2118" y="1138"/>
                </a:cubicBezTo>
                <a:cubicBezTo>
                  <a:pt x="2131" y="1133"/>
                  <a:pt x="2136" y="1125"/>
                  <a:pt x="2146" y="1126"/>
                </a:cubicBezTo>
                <a:cubicBezTo>
                  <a:pt x="2146" y="1113"/>
                  <a:pt x="2146" y="1113"/>
                  <a:pt x="2146" y="1113"/>
                </a:cubicBezTo>
                <a:cubicBezTo>
                  <a:pt x="2176" y="1103"/>
                  <a:pt x="2175" y="1095"/>
                  <a:pt x="2207" y="1104"/>
                </a:cubicBezTo>
                <a:cubicBezTo>
                  <a:pt x="2211" y="1095"/>
                  <a:pt x="2217" y="1089"/>
                  <a:pt x="2225" y="1085"/>
                </a:cubicBezTo>
                <a:cubicBezTo>
                  <a:pt x="2233" y="1089"/>
                  <a:pt x="2249" y="1101"/>
                  <a:pt x="2259" y="1094"/>
                </a:cubicBezTo>
                <a:cubicBezTo>
                  <a:pt x="2255" y="1093"/>
                  <a:pt x="2251" y="1089"/>
                  <a:pt x="2256" y="1088"/>
                </a:cubicBezTo>
                <a:cubicBezTo>
                  <a:pt x="2274" y="1097"/>
                  <a:pt x="2292" y="1107"/>
                  <a:pt x="2317" y="1096"/>
                </a:cubicBezTo>
                <a:cubicBezTo>
                  <a:pt x="2309" y="1094"/>
                  <a:pt x="2315" y="1081"/>
                  <a:pt x="2323" y="1084"/>
                </a:cubicBezTo>
                <a:cubicBezTo>
                  <a:pt x="2333" y="1090"/>
                  <a:pt x="2358" y="1113"/>
                  <a:pt x="2360" y="1099"/>
                </a:cubicBezTo>
                <a:cubicBezTo>
                  <a:pt x="2370" y="1110"/>
                  <a:pt x="2397" y="1116"/>
                  <a:pt x="2403" y="1098"/>
                </a:cubicBezTo>
                <a:cubicBezTo>
                  <a:pt x="2399" y="1098"/>
                  <a:pt x="2391" y="1086"/>
                  <a:pt x="2396" y="1086"/>
                </a:cubicBezTo>
                <a:cubicBezTo>
                  <a:pt x="2435" y="1088"/>
                  <a:pt x="2476" y="1087"/>
                  <a:pt x="2501" y="1100"/>
                </a:cubicBezTo>
                <a:cubicBezTo>
                  <a:pt x="2504" y="1097"/>
                  <a:pt x="2502" y="1089"/>
                  <a:pt x="2510" y="1091"/>
                </a:cubicBezTo>
                <a:cubicBezTo>
                  <a:pt x="2510" y="1095"/>
                  <a:pt x="2509" y="1098"/>
                  <a:pt x="2507" y="1100"/>
                </a:cubicBezTo>
                <a:cubicBezTo>
                  <a:pt x="2517" y="1103"/>
                  <a:pt x="2514" y="1100"/>
                  <a:pt x="2525" y="1100"/>
                </a:cubicBezTo>
                <a:cubicBezTo>
                  <a:pt x="2528" y="1093"/>
                  <a:pt x="2514" y="1087"/>
                  <a:pt x="2522" y="1085"/>
                </a:cubicBezTo>
                <a:cubicBezTo>
                  <a:pt x="2528" y="1091"/>
                  <a:pt x="2535" y="1094"/>
                  <a:pt x="2544" y="1090"/>
                </a:cubicBezTo>
                <a:cubicBezTo>
                  <a:pt x="2547" y="1080"/>
                  <a:pt x="2534" y="1088"/>
                  <a:pt x="2537" y="1078"/>
                </a:cubicBezTo>
                <a:cubicBezTo>
                  <a:pt x="2555" y="1083"/>
                  <a:pt x="2572" y="1089"/>
                  <a:pt x="2584" y="1099"/>
                </a:cubicBezTo>
                <a:cubicBezTo>
                  <a:pt x="2571" y="1070"/>
                  <a:pt x="2591" y="1089"/>
                  <a:pt x="2592" y="1075"/>
                </a:cubicBezTo>
                <a:cubicBezTo>
                  <a:pt x="2600" y="1087"/>
                  <a:pt x="2611" y="1080"/>
                  <a:pt x="2614" y="1093"/>
                </a:cubicBezTo>
                <a:cubicBezTo>
                  <a:pt x="2610" y="1093"/>
                  <a:pt x="2589" y="1092"/>
                  <a:pt x="2599" y="1096"/>
                </a:cubicBezTo>
                <a:cubicBezTo>
                  <a:pt x="2614" y="1105"/>
                  <a:pt x="2626" y="1093"/>
                  <a:pt x="2633" y="1102"/>
                </a:cubicBezTo>
                <a:cubicBezTo>
                  <a:pt x="2622" y="1099"/>
                  <a:pt x="2632" y="1118"/>
                  <a:pt x="2633" y="1123"/>
                </a:cubicBezTo>
                <a:cubicBezTo>
                  <a:pt x="2644" y="1125"/>
                  <a:pt x="2645" y="1116"/>
                  <a:pt x="2654" y="1117"/>
                </a:cubicBezTo>
                <a:cubicBezTo>
                  <a:pt x="2654" y="1109"/>
                  <a:pt x="2648" y="1107"/>
                  <a:pt x="2657" y="1104"/>
                </a:cubicBezTo>
                <a:cubicBezTo>
                  <a:pt x="2658" y="1119"/>
                  <a:pt x="2669" y="1108"/>
                  <a:pt x="2676" y="1120"/>
                </a:cubicBezTo>
                <a:cubicBezTo>
                  <a:pt x="2685" y="1115"/>
                  <a:pt x="2677" y="1107"/>
                  <a:pt x="2691" y="1104"/>
                </a:cubicBezTo>
                <a:cubicBezTo>
                  <a:pt x="2695" y="1105"/>
                  <a:pt x="2697" y="1108"/>
                  <a:pt x="2697" y="1113"/>
                </a:cubicBezTo>
                <a:cubicBezTo>
                  <a:pt x="2708" y="1115"/>
                  <a:pt x="2705" y="1102"/>
                  <a:pt x="2715" y="1104"/>
                </a:cubicBezTo>
                <a:cubicBezTo>
                  <a:pt x="2715" y="1118"/>
                  <a:pt x="2736" y="1112"/>
                  <a:pt x="2740" y="1122"/>
                </a:cubicBezTo>
                <a:cubicBezTo>
                  <a:pt x="2739" y="1117"/>
                  <a:pt x="2748" y="1119"/>
                  <a:pt x="2752" y="1119"/>
                </a:cubicBezTo>
                <a:cubicBezTo>
                  <a:pt x="2752" y="1114"/>
                  <a:pt x="2754" y="1112"/>
                  <a:pt x="2755" y="1109"/>
                </a:cubicBezTo>
                <a:cubicBezTo>
                  <a:pt x="2752" y="1104"/>
                  <a:pt x="2748" y="1099"/>
                  <a:pt x="2746" y="1091"/>
                </a:cubicBezTo>
                <a:cubicBezTo>
                  <a:pt x="2750" y="1091"/>
                  <a:pt x="2750" y="1087"/>
                  <a:pt x="2755" y="1088"/>
                </a:cubicBezTo>
                <a:cubicBezTo>
                  <a:pt x="2756" y="1096"/>
                  <a:pt x="2770" y="1091"/>
                  <a:pt x="2774" y="1097"/>
                </a:cubicBezTo>
                <a:cubicBezTo>
                  <a:pt x="2774" y="1106"/>
                  <a:pt x="2764" y="1106"/>
                  <a:pt x="2768" y="1118"/>
                </a:cubicBezTo>
                <a:cubicBezTo>
                  <a:pt x="2783" y="1123"/>
                  <a:pt x="2779" y="1109"/>
                  <a:pt x="2789" y="1109"/>
                </a:cubicBezTo>
                <a:cubicBezTo>
                  <a:pt x="2792" y="1124"/>
                  <a:pt x="2816" y="1137"/>
                  <a:pt x="2805" y="1152"/>
                </a:cubicBezTo>
                <a:cubicBezTo>
                  <a:pt x="2825" y="1162"/>
                  <a:pt x="2847" y="1170"/>
                  <a:pt x="2863" y="1185"/>
                </a:cubicBezTo>
                <a:cubicBezTo>
                  <a:pt x="2869" y="1217"/>
                  <a:pt x="2920" y="1212"/>
                  <a:pt x="2931" y="1239"/>
                </a:cubicBezTo>
                <a:cubicBezTo>
                  <a:pt x="2942" y="1239"/>
                  <a:pt x="2942" y="1229"/>
                  <a:pt x="2953" y="1230"/>
                </a:cubicBezTo>
                <a:cubicBezTo>
                  <a:pt x="2960" y="1244"/>
                  <a:pt x="2977" y="1244"/>
                  <a:pt x="2990" y="1238"/>
                </a:cubicBezTo>
                <a:cubicBezTo>
                  <a:pt x="2991" y="1248"/>
                  <a:pt x="3005" y="1246"/>
                  <a:pt x="3014" y="1247"/>
                </a:cubicBezTo>
                <a:cubicBezTo>
                  <a:pt x="3013" y="1252"/>
                  <a:pt x="3011" y="1253"/>
                  <a:pt x="3014" y="1257"/>
                </a:cubicBezTo>
                <a:cubicBezTo>
                  <a:pt x="3030" y="1249"/>
                  <a:pt x="3034" y="1269"/>
                  <a:pt x="3051" y="1259"/>
                </a:cubicBezTo>
                <a:cubicBezTo>
                  <a:pt x="3062" y="1276"/>
                  <a:pt x="3090" y="1270"/>
                  <a:pt x="3097" y="1283"/>
                </a:cubicBezTo>
                <a:cubicBezTo>
                  <a:pt x="3095" y="1284"/>
                  <a:pt x="3094" y="1286"/>
                  <a:pt x="3094" y="1289"/>
                </a:cubicBezTo>
                <a:cubicBezTo>
                  <a:pt x="3093" y="1288"/>
                  <a:pt x="3083" y="1282"/>
                  <a:pt x="3082" y="1289"/>
                </a:cubicBezTo>
                <a:cubicBezTo>
                  <a:pt x="3086" y="1297"/>
                  <a:pt x="3092" y="1295"/>
                  <a:pt x="3101" y="1292"/>
                </a:cubicBezTo>
                <a:cubicBezTo>
                  <a:pt x="3094" y="1309"/>
                  <a:pt x="3114" y="1308"/>
                  <a:pt x="3110" y="1323"/>
                </a:cubicBezTo>
                <a:cubicBezTo>
                  <a:pt x="3111" y="1319"/>
                  <a:pt x="3114" y="1318"/>
                  <a:pt x="3116" y="1317"/>
                </a:cubicBezTo>
                <a:cubicBezTo>
                  <a:pt x="3118" y="1318"/>
                  <a:pt x="3124" y="1331"/>
                  <a:pt x="3116" y="1332"/>
                </a:cubicBezTo>
                <a:cubicBezTo>
                  <a:pt x="3109" y="1325"/>
                  <a:pt x="3099" y="1321"/>
                  <a:pt x="3095" y="1311"/>
                </a:cubicBezTo>
                <a:cubicBezTo>
                  <a:pt x="3068" y="1322"/>
                  <a:pt x="3048" y="1301"/>
                  <a:pt x="3024" y="1305"/>
                </a:cubicBezTo>
                <a:cubicBezTo>
                  <a:pt x="3015" y="1291"/>
                  <a:pt x="2997" y="1290"/>
                  <a:pt x="2984" y="1294"/>
                </a:cubicBezTo>
                <a:cubicBezTo>
                  <a:pt x="2965" y="1286"/>
                  <a:pt x="2950" y="1280"/>
                  <a:pt x="2929" y="1276"/>
                </a:cubicBezTo>
                <a:cubicBezTo>
                  <a:pt x="2922" y="1265"/>
                  <a:pt x="2928" y="1255"/>
                  <a:pt x="2907" y="1255"/>
                </a:cubicBezTo>
                <a:cubicBezTo>
                  <a:pt x="2902" y="1281"/>
                  <a:pt x="2865" y="1261"/>
                  <a:pt x="2840" y="1259"/>
                </a:cubicBezTo>
                <a:cubicBezTo>
                  <a:pt x="2853" y="1275"/>
                  <a:pt x="2858" y="1284"/>
                  <a:pt x="2865" y="1304"/>
                </a:cubicBezTo>
                <a:cubicBezTo>
                  <a:pt x="2857" y="1323"/>
                  <a:pt x="2845" y="1341"/>
                  <a:pt x="2825" y="1326"/>
                </a:cubicBezTo>
                <a:cubicBezTo>
                  <a:pt x="2826" y="1338"/>
                  <a:pt x="2829" y="1335"/>
                  <a:pt x="2825" y="1345"/>
                </a:cubicBezTo>
                <a:cubicBezTo>
                  <a:pt x="2834" y="1341"/>
                  <a:pt x="2837" y="1343"/>
                  <a:pt x="2841" y="1350"/>
                </a:cubicBezTo>
                <a:cubicBezTo>
                  <a:pt x="2832" y="1351"/>
                  <a:pt x="2832" y="1351"/>
                  <a:pt x="2832" y="1351"/>
                </a:cubicBezTo>
                <a:cubicBezTo>
                  <a:pt x="2832" y="1383"/>
                  <a:pt x="2872" y="1362"/>
                  <a:pt x="2878" y="1384"/>
                </a:cubicBezTo>
                <a:cubicBezTo>
                  <a:pt x="2874" y="1383"/>
                  <a:pt x="2856" y="1384"/>
                  <a:pt x="2866" y="1387"/>
                </a:cubicBezTo>
                <a:cubicBezTo>
                  <a:pt x="2876" y="1384"/>
                  <a:pt x="2876" y="1391"/>
                  <a:pt x="2875" y="1399"/>
                </a:cubicBezTo>
                <a:cubicBezTo>
                  <a:pt x="2894" y="1404"/>
                  <a:pt x="2899" y="1409"/>
                  <a:pt x="2912" y="1417"/>
                </a:cubicBezTo>
                <a:cubicBezTo>
                  <a:pt x="2922" y="1405"/>
                  <a:pt x="2943" y="1419"/>
                  <a:pt x="2940" y="1426"/>
                </a:cubicBezTo>
                <a:cubicBezTo>
                  <a:pt x="2952" y="1425"/>
                  <a:pt x="2950" y="1410"/>
                  <a:pt x="2961" y="1407"/>
                </a:cubicBezTo>
                <a:cubicBezTo>
                  <a:pt x="2961" y="1426"/>
                  <a:pt x="2961" y="1426"/>
                  <a:pt x="2961" y="1426"/>
                </a:cubicBezTo>
                <a:cubicBezTo>
                  <a:pt x="2986" y="1430"/>
                  <a:pt x="2991" y="1454"/>
                  <a:pt x="3017" y="1437"/>
                </a:cubicBezTo>
                <a:cubicBezTo>
                  <a:pt x="3031" y="1456"/>
                  <a:pt x="3052" y="1445"/>
                  <a:pt x="3072" y="1443"/>
                </a:cubicBezTo>
                <a:cubicBezTo>
                  <a:pt x="3076" y="1452"/>
                  <a:pt x="3081" y="1461"/>
                  <a:pt x="3084" y="1470"/>
                </a:cubicBezTo>
                <a:cubicBezTo>
                  <a:pt x="3089" y="1470"/>
                  <a:pt x="3103" y="1469"/>
                  <a:pt x="3112" y="1464"/>
                </a:cubicBezTo>
                <a:cubicBezTo>
                  <a:pt x="3114" y="1468"/>
                  <a:pt x="3108" y="1480"/>
                  <a:pt x="3115" y="1479"/>
                </a:cubicBezTo>
                <a:cubicBezTo>
                  <a:pt x="3115" y="1474"/>
                  <a:pt x="3118" y="1472"/>
                  <a:pt x="3124" y="1473"/>
                </a:cubicBezTo>
                <a:cubicBezTo>
                  <a:pt x="3124" y="1479"/>
                  <a:pt x="3128" y="1480"/>
                  <a:pt x="3127" y="1485"/>
                </a:cubicBezTo>
                <a:cubicBezTo>
                  <a:pt x="3140" y="1480"/>
                  <a:pt x="3145" y="1486"/>
                  <a:pt x="3155" y="1482"/>
                </a:cubicBezTo>
                <a:cubicBezTo>
                  <a:pt x="3156" y="1486"/>
                  <a:pt x="3159" y="1487"/>
                  <a:pt x="3158" y="1494"/>
                </a:cubicBezTo>
                <a:cubicBezTo>
                  <a:pt x="3177" y="1491"/>
                  <a:pt x="3182" y="1497"/>
                  <a:pt x="3201" y="1490"/>
                </a:cubicBezTo>
                <a:cubicBezTo>
                  <a:pt x="3232" y="1498"/>
                  <a:pt x="3239" y="1530"/>
                  <a:pt x="3257" y="1551"/>
                </a:cubicBezTo>
                <a:cubicBezTo>
                  <a:pt x="3264" y="1550"/>
                  <a:pt x="3269" y="1547"/>
                  <a:pt x="3275" y="1545"/>
                </a:cubicBezTo>
                <a:cubicBezTo>
                  <a:pt x="3288" y="1563"/>
                  <a:pt x="3323" y="1559"/>
                  <a:pt x="3337" y="1578"/>
                </a:cubicBezTo>
                <a:cubicBezTo>
                  <a:pt x="3343" y="1578"/>
                  <a:pt x="3359" y="1573"/>
                  <a:pt x="3364" y="1577"/>
                </a:cubicBezTo>
                <a:cubicBezTo>
                  <a:pt x="3364" y="1582"/>
                  <a:pt x="3357" y="1580"/>
                  <a:pt x="3358" y="1587"/>
                </a:cubicBezTo>
                <a:cubicBezTo>
                  <a:pt x="3361" y="1593"/>
                  <a:pt x="3374" y="1589"/>
                  <a:pt x="3374" y="1599"/>
                </a:cubicBezTo>
                <a:cubicBezTo>
                  <a:pt x="3383" y="1593"/>
                  <a:pt x="3389" y="1599"/>
                  <a:pt x="3395" y="1595"/>
                </a:cubicBezTo>
                <a:cubicBezTo>
                  <a:pt x="3399" y="1606"/>
                  <a:pt x="3422" y="1623"/>
                  <a:pt x="3426" y="1613"/>
                </a:cubicBezTo>
                <a:cubicBezTo>
                  <a:pt x="3423" y="1609"/>
                  <a:pt x="3417" y="1606"/>
                  <a:pt x="3417" y="1598"/>
                </a:cubicBezTo>
                <a:cubicBezTo>
                  <a:pt x="3419" y="1594"/>
                  <a:pt x="3421" y="1588"/>
                  <a:pt x="3429" y="1589"/>
                </a:cubicBezTo>
                <a:cubicBezTo>
                  <a:pt x="3426" y="1600"/>
                  <a:pt x="3437" y="1597"/>
                  <a:pt x="3435" y="1607"/>
                </a:cubicBezTo>
                <a:cubicBezTo>
                  <a:pt x="3458" y="1610"/>
                  <a:pt x="3489" y="1583"/>
                  <a:pt x="3500" y="1612"/>
                </a:cubicBezTo>
                <a:cubicBezTo>
                  <a:pt x="3494" y="1617"/>
                  <a:pt x="3483" y="1616"/>
                  <a:pt x="3478" y="1622"/>
                </a:cubicBezTo>
                <a:cubicBezTo>
                  <a:pt x="3486" y="1635"/>
                  <a:pt x="3497" y="1628"/>
                  <a:pt x="3500" y="1643"/>
                </a:cubicBezTo>
                <a:cubicBezTo>
                  <a:pt x="3512" y="1644"/>
                  <a:pt x="3511" y="1633"/>
                  <a:pt x="3518" y="1631"/>
                </a:cubicBezTo>
                <a:cubicBezTo>
                  <a:pt x="3521" y="1644"/>
                  <a:pt x="3530" y="1650"/>
                  <a:pt x="3540" y="1655"/>
                </a:cubicBezTo>
                <a:cubicBezTo>
                  <a:pt x="3540" y="1649"/>
                  <a:pt x="3543" y="1648"/>
                  <a:pt x="3549" y="1649"/>
                </a:cubicBezTo>
                <a:cubicBezTo>
                  <a:pt x="3552" y="1639"/>
                  <a:pt x="3541" y="1642"/>
                  <a:pt x="3540" y="1636"/>
                </a:cubicBezTo>
                <a:cubicBezTo>
                  <a:pt x="3544" y="1632"/>
                  <a:pt x="3552" y="1630"/>
                  <a:pt x="3558" y="1627"/>
                </a:cubicBezTo>
                <a:cubicBezTo>
                  <a:pt x="3562" y="1634"/>
                  <a:pt x="3569" y="1639"/>
                  <a:pt x="3574" y="1645"/>
                </a:cubicBezTo>
                <a:cubicBezTo>
                  <a:pt x="3578" y="1643"/>
                  <a:pt x="3574" y="1633"/>
                  <a:pt x="3580" y="1633"/>
                </a:cubicBezTo>
                <a:cubicBezTo>
                  <a:pt x="3587" y="1640"/>
                  <a:pt x="3597" y="1655"/>
                  <a:pt x="3607" y="1642"/>
                </a:cubicBezTo>
                <a:cubicBezTo>
                  <a:pt x="3615" y="1648"/>
                  <a:pt x="3612" y="1664"/>
                  <a:pt x="3626" y="1663"/>
                </a:cubicBezTo>
                <a:cubicBezTo>
                  <a:pt x="3625" y="1652"/>
                  <a:pt x="3652" y="1661"/>
                  <a:pt x="3644" y="1672"/>
                </a:cubicBezTo>
                <a:cubicBezTo>
                  <a:pt x="3653" y="1669"/>
                  <a:pt x="3652" y="1676"/>
                  <a:pt x="3660" y="1675"/>
                </a:cubicBezTo>
                <a:cubicBezTo>
                  <a:pt x="3657" y="1662"/>
                  <a:pt x="3656" y="1661"/>
                  <a:pt x="3666" y="1656"/>
                </a:cubicBezTo>
                <a:cubicBezTo>
                  <a:pt x="3640" y="1639"/>
                  <a:pt x="3628" y="1606"/>
                  <a:pt x="3591" y="1593"/>
                </a:cubicBezTo>
                <a:cubicBezTo>
                  <a:pt x="3601" y="1594"/>
                  <a:pt x="3599" y="1585"/>
                  <a:pt x="3607" y="1584"/>
                </a:cubicBezTo>
                <a:cubicBezTo>
                  <a:pt x="3612" y="1591"/>
                  <a:pt x="3618" y="1597"/>
                  <a:pt x="3625" y="1602"/>
                </a:cubicBezTo>
                <a:cubicBezTo>
                  <a:pt x="3627" y="1592"/>
                  <a:pt x="3616" y="1595"/>
                  <a:pt x="3619" y="1583"/>
                </a:cubicBezTo>
                <a:cubicBezTo>
                  <a:pt x="3623" y="1587"/>
                  <a:pt x="3630" y="1587"/>
                  <a:pt x="3637" y="1586"/>
                </a:cubicBezTo>
                <a:cubicBezTo>
                  <a:pt x="3640" y="1571"/>
                  <a:pt x="3648" y="1562"/>
                  <a:pt x="3658" y="1562"/>
                </a:cubicBezTo>
                <a:cubicBezTo>
                  <a:pt x="3646" y="1510"/>
                  <a:pt x="3594" y="1511"/>
                  <a:pt x="3559" y="1474"/>
                </a:cubicBezTo>
                <a:cubicBezTo>
                  <a:pt x="3557" y="1485"/>
                  <a:pt x="3556" y="1488"/>
                  <a:pt x="3560" y="1495"/>
                </a:cubicBezTo>
                <a:cubicBezTo>
                  <a:pt x="3576" y="1494"/>
                  <a:pt x="3579" y="1506"/>
                  <a:pt x="3586" y="1515"/>
                </a:cubicBezTo>
                <a:cubicBezTo>
                  <a:pt x="3586" y="1515"/>
                  <a:pt x="3587" y="1516"/>
                  <a:pt x="3587" y="1516"/>
                </a:cubicBezTo>
                <a:cubicBezTo>
                  <a:pt x="3587" y="1516"/>
                  <a:pt x="3586" y="1515"/>
                  <a:pt x="3586" y="1515"/>
                </a:cubicBezTo>
                <a:cubicBezTo>
                  <a:pt x="3572" y="1502"/>
                  <a:pt x="3535" y="1522"/>
                  <a:pt x="3532" y="1493"/>
                </a:cubicBezTo>
                <a:cubicBezTo>
                  <a:pt x="3522" y="1494"/>
                  <a:pt x="3510" y="1515"/>
                  <a:pt x="3501" y="1499"/>
                </a:cubicBezTo>
                <a:cubicBezTo>
                  <a:pt x="3503" y="1495"/>
                  <a:pt x="3505" y="1492"/>
                  <a:pt x="3507" y="1490"/>
                </a:cubicBezTo>
                <a:cubicBezTo>
                  <a:pt x="3505" y="1498"/>
                  <a:pt x="3514" y="1496"/>
                  <a:pt x="3517" y="1499"/>
                </a:cubicBezTo>
                <a:cubicBezTo>
                  <a:pt x="3519" y="1492"/>
                  <a:pt x="3526" y="1490"/>
                  <a:pt x="3526" y="1480"/>
                </a:cubicBezTo>
                <a:cubicBezTo>
                  <a:pt x="3516" y="1473"/>
                  <a:pt x="3502" y="1470"/>
                  <a:pt x="3498" y="1456"/>
                </a:cubicBezTo>
                <a:cubicBezTo>
                  <a:pt x="3500" y="1441"/>
                  <a:pt x="3520" y="1444"/>
                  <a:pt x="3522" y="1428"/>
                </a:cubicBezTo>
                <a:cubicBezTo>
                  <a:pt x="3525" y="1434"/>
                  <a:pt x="3531" y="1436"/>
                  <a:pt x="3528" y="1447"/>
                </a:cubicBezTo>
                <a:cubicBezTo>
                  <a:pt x="3538" y="1446"/>
                  <a:pt x="3539" y="1455"/>
                  <a:pt x="3550" y="1453"/>
                </a:cubicBezTo>
                <a:cubicBezTo>
                  <a:pt x="3550" y="1432"/>
                  <a:pt x="3563" y="1459"/>
                  <a:pt x="3565" y="1440"/>
                </a:cubicBezTo>
                <a:cubicBezTo>
                  <a:pt x="3565" y="1449"/>
                  <a:pt x="3565" y="1449"/>
                  <a:pt x="3565" y="1449"/>
                </a:cubicBezTo>
                <a:cubicBezTo>
                  <a:pt x="3576" y="1446"/>
                  <a:pt x="3582" y="1454"/>
                  <a:pt x="3587" y="1449"/>
                </a:cubicBezTo>
                <a:cubicBezTo>
                  <a:pt x="3573" y="1435"/>
                  <a:pt x="3546" y="1435"/>
                  <a:pt x="3543" y="1410"/>
                </a:cubicBezTo>
                <a:cubicBezTo>
                  <a:pt x="3553" y="1412"/>
                  <a:pt x="3554" y="1406"/>
                  <a:pt x="3562" y="1406"/>
                </a:cubicBezTo>
                <a:cubicBezTo>
                  <a:pt x="3589" y="1434"/>
                  <a:pt x="3646" y="1453"/>
                  <a:pt x="3685" y="1479"/>
                </a:cubicBezTo>
                <a:cubicBezTo>
                  <a:pt x="3675" y="1476"/>
                  <a:pt x="3676" y="1483"/>
                  <a:pt x="3670" y="1485"/>
                </a:cubicBezTo>
                <a:cubicBezTo>
                  <a:pt x="3664" y="1479"/>
                  <a:pt x="3658" y="1472"/>
                  <a:pt x="3645" y="1473"/>
                </a:cubicBezTo>
                <a:cubicBezTo>
                  <a:pt x="3645" y="1477"/>
                  <a:pt x="3644" y="1480"/>
                  <a:pt x="3642" y="1482"/>
                </a:cubicBezTo>
                <a:cubicBezTo>
                  <a:pt x="3664" y="1477"/>
                  <a:pt x="3671" y="1502"/>
                  <a:pt x="3682" y="1497"/>
                </a:cubicBezTo>
                <a:cubicBezTo>
                  <a:pt x="3670" y="1484"/>
                  <a:pt x="3701" y="1481"/>
                  <a:pt x="3691" y="1469"/>
                </a:cubicBezTo>
                <a:cubicBezTo>
                  <a:pt x="3697" y="1469"/>
                  <a:pt x="3695" y="1478"/>
                  <a:pt x="3703" y="1475"/>
                </a:cubicBezTo>
                <a:cubicBezTo>
                  <a:pt x="3704" y="1460"/>
                  <a:pt x="3689" y="1461"/>
                  <a:pt x="3688" y="1448"/>
                </a:cubicBezTo>
                <a:cubicBezTo>
                  <a:pt x="3703" y="1448"/>
                  <a:pt x="3707" y="1460"/>
                  <a:pt x="3716" y="1466"/>
                </a:cubicBezTo>
                <a:cubicBezTo>
                  <a:pt x="3711" y="1457"/>
                  <a:pt x="3718" y="1455"/>
                  <a:pt x="3712" y="1448"/>
                </a:cubicBezTo>
                <a:cubicBezTo>
                  <a:pt x="3737" y="1444"/>
                  <a:pt x="3738" y="1429"/>
                  <a:pt x="3755" y="1429"/>
                </a:cubicBezTo>
                <a:cubicBezTo>
                  <a:pt x="3737" y="1417"/>
                  <a:pt x="3704" y="1392"/>
                  <a:pt x="3687" y="1399"/>
                </a:cubicBezTo>
                <a:close/>
                <a:moveTo>
                  <a:pt x="552" y="605"/>
                </a:moveTo>
                <a:cubicBezTo>
                  <a:pt x="548" y="604"/>
                  <a:pt x="551" y="596"/>
                  <a:pt x="546" y="596"/>
                </a:cubicBezTo>
                <a:cubicBezTo>
                  <a:pt x="548" y="592"/>
                  <a:pt x="553" y="590"/>
                  <a:pt x="558" y="590"/>
                </a:cubicBezTo>
                <a:cubicBezTo>
                  <a:pt x="558" y="597"/>
                  <a:pt x="563" y="599"/>
                  <a:pt x="568" y="602"/>
                </a:cubicBezTo>
                <a:cubicBezTo>
                  <a:pt x="565" y="613"/>
                  <a:pt x="550" y="589"/>
                  <a:pt x="552" y="605"/>
                </a:cubicBezTo>
                <a:close/>
                <a:moveTo>
                  <a:pt x="773" y="363"/>
                </a:moveTo>
                <a:cubicBezTo>
                  <a:pt x="772" y="356"/>
                  <a:pt x="773" y="352"/>
                  <a:pt x="776" y="348"/>
                </a:cubicBezTo>
                <a:cubicBezTo>
                  <a:pt x="766" y="356"/>
                  <a:pt x="755" y="347"/>
                  <a:pt x="748" y="342"/>
                </a:cubicBezTo>
                <a:cubicBezTo>
                  <a:pt x="747" y="347"/>
                  <a:pt x="745" y="342"/>
                  <a:pt x="745" y="339"/>
                </a:cubicBezTo>
                <a:cubicBezTo>
                  <a:pt x="771" y="339"/>
                  <a:pt x="790" y="345"/>
                  <a:pt x="806" y="332"/>
                </a:cubicBezTo>
                <a:cubicBezTo>
                  <a:pt x="813" y="333"/>
                  <a:pt x="815" y="338"/>
                  <a:pt x="819" y="341"/>
                </a:cubicBezTo>
                <a:cubicBezTo>
                  <a:pt x="826" y="342"/>
                  <a:pt x="829" y="339"/>
                  <a:pt x="828" y="332"/>
                </a:cubicBezTo>
                <a:cubicBezTo>
                  <a:pt x="838" y="335"/>
                  <a:pt x="836" y="331"/>
                  <a:pt x="843" y="335"/>
                </a:cubicBezTo>
                <a:cubicBezTo>
                  <a:pt x="847" y="345"/>
                  <a:pt x="845" y="343"/>
                  <a:pt x="840" y="350"/>
                </a:cubicBezTo>
                <a:cubicBezTo>
                  <a:pt x="840" y="357"/>
                  <a:pt x="851" y="352"/>
                  <a:pt x="856" y="353"/>
                </a:cubicBezTo>
                <a:cubicBezTo>
                  <a:pt x="835" y="371"/>
                  <a:pt x="799" y="368"/>
                  <a:pt x="773" y="363"/>
                </a:cubicBezTo>
                <a:close/>
                <a:moveTo>
                  <a:pt x="1001" y="692"/>
                </a:moveTo>
                <a:cubicBezTo>
                  <a:pt x="995" y="677"/>
                  <a:pt x="972" y="680"/>
                  <a:pt x="961" y="671"/>
                </a:cubicBezTo>
                <a:cubicBezTo>
                  <a:pt x="957" y="657"/>
                  <a:pt x="974" y="676"/>
                  <a:pt x="976" y="664"/>
                </a:cubicBezTo>
                <a:cubicBezTo>
                  <a:pt x="980" y="666"/>
                  <a:pt x="982" y="671"/>
                  <a:pt x="982" y="677"/>
                </a:cubicBezTo>
                <a:cubicBezTo>
                  <a:pt x="995" y="666"/>
                  <a:pt x="1016" y="682"/>
                  <a:pt x="1001" y="692"/>
                </a:cubicBezTo>
                <a:close/>
                <a:moveTo>
                  <a:pt x="1007" y="673"/>
                </a:moveTo>
                <a:cubicBezTo>
                  <a:pt x="1007" y="662"/>
                  <a:pt x="1017" y="661"/>
                  <a:pt x="1025" y="664"/>
                </a:cubicBezTo>
                <a:cubicBezTo>
                  <a:pt x="1022" y="670"/>
                  <a:pt x="1016" y="673"/>
                  <a:pt x="1007" y="673"/>
                </a:cubicBezTo>
                <a:close/>
                <a:moveTo>
                  <a:pt x="1068" y="654"/>
                </a:moveTo>
                <a:cubicBezTo>
                  <a:pt x="1058" y="654"/>
                  <a:pt x="1058" y="654"/>
                  <a:pt x="1058" y="654"/>
                </a:cubicBezTo>
                <a:cubicBezTo>
                  <a:pt x="1056" y="646"/>
                  <a:pt x="1064" y="648"/>
                  <a:pt x="1064" y="642"/>
                </a:cubicBezTo>
                <a:cubicBezTo>
                  <a:pt x="1073" y="644"/>
                  <a:pt x="1068" y="646"/>
                  <a:pt x="1068" y="654"/>
                </a:cubicBezTo>
                <a:close/>
                <a:moveTo>
                  <a:pt x="790" y="1270"/>
                </a:moveTo>
                <a:cubicBezTo>
                  <a:pt x="802" y="1270"/>
                  <a:pt x="802" y="1270"/>
                  <a:pt x="802" y="1270"/>
                </a:cubicBezTo>
                <a:cubicBezTo>
                  <a:pt x="805" y="1282"/>
                  <a:pt x="788" y="1282"/>
                  <a:pt x="790" y="1270"/>
                </a:cubicBezTo>
                <a:close/>
                <a:moveTo>
                  <a:pt x="805" y="1227"/>
                </a:moveTo>
                <a:cubicBezTo>
                  <a:pt x="789" y="1239"/>
                  <a:pt x="768" y="1220"/>
                  <a:pt x="743" y="1222"/>
                </a:cubicBezTo>
                <a:cubicBezTo>
                  <a:pt x="743" y="1197"/>
                  <a:pt x="723" y="1193"/>
                  <a:pt x="715" y="1176"/>
                </a:cubicBezTo>
                <a:cubicBezTo>
                  <a:pt x="711" y="1184"/>
                  <a:pt x="700" y="1173"/>
                  <a:pt x="700" y="1179"/>
                </a:cubicBezTo>
                <a:cubicBezTo>
                  <a:pt x="690" y="1176"/>
                  <a:pt x="699" y="1169"/>
                  <a:pt x="691" y="1161"/>
                </a:cubicBezTo>
                <a:cubicBezTo>
                  <a:pt x="682" y="1164"/>
                  <a:pt x="695" y="1169"/>
                  <a:pt x="691" y="1176"/>
                </a:cubicBezTo>
                <a:cubicBezTo>
                  <a:pt x="677" y="1166"/>
                  <a:pt x="677" y="1172"/>
                  <a:pt x="663" y="1171"/>
                </a:cubicBezTo>
                <a:cubicBezTo>
                  <a:pt x="672" y="1159"/>
                  <a:pt x="649" y="1151"/>
                  <a:pt x="641" y="1156"/>
                </a:cubicBezTo>
                <a:cubicBezTo>
                  <a:pt x="646" y="1142"/>
                  <a:pt x="641" y="1138"/>
                  <a:pt x="626" y="1137"/>
                </a:cubicBezTo>
                <a:cubicBezTo>
                  <a:pt x="626" y="1127"/>
                  <a:pt x="637" y="1128"/>
                  <a:pt x="647" y="1128"/>
                </a:cubicBezTo>
                <a:cubicBezTo>
                  <a:pt x="647" y="1136"/>
                  <a:pt x="652" y="1134"/>
                  <a:pt x="647" y="1140"/>
                </a:cubicBezTo>
                <a:cubicBezTo>
                  <a:pt x="650" y="1147"/>
                  <a:pt x="666" y="1148"/>
                  <a:pt x="672" y="1143"/>
                </a:cubicBezTo>
                <a:cubicBezTo>
                  <a:pt x="670" y="1135"/>
                  <a:pt x="666" y="1130"/>
                  <a:pt x="663" y="1125"/>
                </a:cubicBezTo>
                <a:cubicBezTo>
                  <a:pt x="671" y="1123"/>
                  <a:pt x="672" y="1117"/>
                  <a:pt x="681" y="1124"/>
                </a:cubicBezTo>
                <a:cubicBezTo>
                  <a:pt x="680" y="1113"/>
                  <a:pt x="660" y="1109"/>
                  <a:pt x="641" y="1103"/>
                </a:cubicBezTo>
                <a:cubicBezTo>
                  <a:pt x="636" y="1088"/>
                  <a:pt x="629" y="1074"/>
                  <a:pt x="622" y="1061"/>
                </a:cubicBezTo>
                <a:cubicBezTo>
                  <a:pt x="625" y="1052"/>
                  <a:pt x="635" y="1049"/>
                  <a:pt x="631" y="1033"/>
                </a:cubicBezTo>
                <a:cubicBezTo>
                  <a:pt x="642" y="1035"/>
                  <a:pt x="645" y="1029"/>
                  <a:pt x="655" y="1030"/>
                </a:cubicBezTo>
                <a:cubicBezTo>
                  <a:pt x="662" y="1044"/>
                  <a:pt x="673" y="1055"/>
                  <a:pt x="683" y="1066"/>
                </a:cubicBezTo>
                <a:cubicBezTo>
                  <a:pt x="690" y="1067"/>
                  <a:pt x="685" y="1055"/>
                  <a:pt x="686" y="1051"/>
                </a:cubicBezTo>
                <a:cubicBezTo>
                  <a:pt x="687" y="1054"/>
                  <a:pt x="701" y="1054"/>
                  <a:pt x="692" y="1051"/>
                </a:cubicBezTo>
                <a:cubicBezTo>
                  <a:pt x="699" y="1041"/>
                  <a:pt x="701" y="1060"/>
                  <a:pt x="711" y="1057"/>
                </a:cubicBezTo>
                <a:cubicBezTo>
                  <a:pt x="697" y="1064"/>
                  <a:pt x="713" y="1073"/>
                  <a:pt x="720" y="1078"/>
                </a:cubicBezTo>
                <a:cubicBezTo>
                  <a:pt x="726" y="1068"/>
                  <a:pt x="730" y="1078"/>
                  <a:pt x="739" y="1078"/>
                </a:cubicBezTo>
                <a:cubicBezTo>
                  <a:pt x="729" y="1082"/>
                  <a:pt x="725" y="1088"/>
                  <a:pt x="717" y="1087"/>
                </a:cubicBezTo>
                <a:cubicBezTo>
                  <a:pt x="709" y="1105"/>
                  <a:pt x="727" y="1100"/>
                  <a:pt x="727" y="1118"/>
                </a:cubicBezTo>
                <a:cubicBezTo>
                  <a:pt x="736" y="1118"/>
                  <a:pt x="742" y="1120"/>
                  <a:pt x="745" y="1127"/>
                </a:cubicBezTo>
                <a:cubicBezTo>
                  <a:pt x="749" y="1137"/>
                  <a:pt x="735" y="1129"/>
                  <a:pt x="739" y="1139"/>
                </a:cubicBezTo>
                <a:cubicBezTo>
                  <a:pt x="742" y="1147"/>
                  <a:pt x="751" y="1133"/>
                  <a:pt x="752" y="1145"/>
                </a:cubicBezTo>
                <a:cubicBezTo>
                  <a:pt x="757" y="1142"/>
                  <a:pt x="755" y="1133"/>
                  <a:pt x="767" y="1136"/>
                </a:cubicBezTo>
                <a:cubicBezTo>
                  <a:pt x="763" y="1149"/>
                  <a:pt x="773" y="1148"/>
                  <a:pt x="779" y="1151"/>
                </a:cubicBezTo>
                <a:cubicBezTo>
                  <a:pt x="770" y="1157"/>
                  <a:pt x="777" y="1166"/>
                  <a:pt x="773" y="1172"/>
                </a:cubicBezTo>
                <a:cubicBezTo>
                  <a:pt x="784" y="1168"/>
                  <a:pt x="799" y="1184"/>
                  <a:pt x="801" y="1169"/>
                </a:cubicBezTo>
                <a:cubicBezTo>
                  <a:pt x="811" y="1169"/>
                  <a:pt x="812" y="1178"/>
                  <a:pt x="816" y="1184"/>
                </a:cubicBezTo>
                <a:cubicBezTo>
                  <a:pt x="823" y="1180"/>
                  <a:pt x="820" y="1167"/>
                  <a:pt x="835" y="1172"/>
                </a:cubicBezTo>
                <a:cubicBezTo>
                  <a:pt x="837" y="1187"/>
                  <a:pt x="824" y="1187"/>
                  <a:pt x="832" y="1199"/>
                </a:cubicBezTo>
                <a:cubicBezTo>
                  <a:pt x="823" y="1199"/>
                  <a:pt x="823" y="1199"/>
                  <a:pt x="823" y="1199"/>
                </a:cubicBezTo>
                <a:cubicBezTo>
                  <a:pt x="823" y="1204"/>
                  <a:pt x="824" y="1211"/>
                  <a:pt x="820" y="1212"/>
                </a:cubicBezTo>
                <a:cubicBezTo>
                  <a:pt x="840" y="1221"/>
                  <a:pt x="855" y="1248"/>
                  <a:pt x="857" y="1266"/>
                </a:cubicBezTo>
                <a:cubicBezTo>
                  <a:pt x="842" y="1246"/>
                  <a:pt x="797" y="1260"/>
                  <a:pt x="805" y="1227"/>
                </a:cubicBezTo>
                <a:close/>
                <a:moveTo>
                  <a:pt x="979" y="1231"/>
                </a:moveTo>
                <a:cubicBezTo>
                  <a:pt x="959" y="1225"/>
                  <a:pt x="961" y="1216"/>
                  <a:pt x="951" y="1201"/>
                </a:cubicBezTo>
                <a:cubicBezTo>
                  <a:pt x="958" y="1202"/>
                  <a:pt x="958" y="1209"/>
                  <a:pt x="964" y="1210"/>
                </a:cubicBezTo>
                <a:cubicBezTo>
                  <a:pt x="972" y="1207"/>
                  <a:pt x="956" y="1204"/>
                  <a:pt x="961" y="1195"/>
                </a:cubicBezTo>
                <a:cubicBezTo>
                  <a:pt x="979" y="1203"/>
                  <a:pt x="997" y="1194"/>
                  <a:pt x="1007" y="1213"/>
                </a:cubicBezTo>
                <a:cubicBezTo>
                  <a:pt x="988" y="1210"/>
                  <a:pt x="975" y="1212"/>
                  <a:pt x="979" y="1231"/>
                </a:cubicBezTo>
                <a:close/>
                <a:moveTo>
                  <a:pt x="1053" y="1258"/>
                </a:moveTo>
                <a:cubicBezTo>
                  <a:pt x="1044" y="1256"/>
                  <a:pt x="1047" y="1256"/>
                  <a:pt x="1038" y="1258"/>
                </a:cubicBezTo>
                <a:cubicBezTo>
                  <a:pt x="1035" y="1248"/>
                  <a:pt x="1043" y="1249"/>
                  <a:pt x="1044" y="1243"/>
                </a:cubicBezTo>
                <a:cubicBezTo>
                  <a:pt x="1046" y="1244"/>
                  <a:pt x="1049" y="1246"/>
                  <a:pt x="1053" y="1246"/>
                </a:cubicBezTo>
                <a:cubicBezTo>
                  <a:pt x="1048" y="1252"/>
                  <a:pt x="1053" y="1250"/>
                  <a:pt x="1053" y="1258"/>
                </a:cubicBezTo>
                <a:close/>
                <a:moveTo>
                  <a:pt x="1117" y="902"/>
                </a:moveTo>
                <a:cubicBezTo>
                  <a:pt x="1118" y="899"/>
                  <a:pt x="1120" y="897"/>
                  <a:pt x="1119" y="893"/>
                </a:cubicBezTo>
                <a:cubicBezTo>
                  <a:pt x="1136" y="897"/>
                  <a:pt x="1133" y="893"/>
                  <a:pt x="1135" y="883"/>
                </a:cubicBezTo>
                <a:cubicBezTo>
                  <a:pt x="1146" y="885"/>
                  <a:pt x="1151" y="893"/>
                  <a:pt x="1159" y="898"/>
                </a:cubicBezTo>
                <a:cubicBezTo>
                  <a:pt x="1152" y="905"/>
                  <a:pt x="1126" y="905"/>
                  <a:pt x="1117" y="902"/>
                </a:cubicBezTo>
                <a:close/>
                <a:moveTo>
                  <a:pt x="1279" y="912"/>
                </a:moveTo>
                <a:cubicBezTo>
                  <a:pt x="1249" y="896"/>
                  <a:pt x="1212" y="923"/>
                  <a:pt x="1190" y="895"/>
                </a:cubicBezTo>
                <a:cubicBezTo>
                  <a:pt x="1190" y="879"/>
                  <a:pt x="1204" y="861"/>
                  <a:pt x="1226" y="870"/>
                </a:cubicBezTo>
                <a:cubicBezTo>
                  <a:pt x="1231" y="865"/>
                  <a:pt x="1235" y="860"/>
                  <a:pt x="1239" y="854"/>
                </a:cubicBezTo>
                <a:cubicBezTo>
                  <a:pt x="1241" y="856"/>
                  <a:pt x="1244" y="858"/>
                  <a:pt x="1248" y="857"/>
                </a:cubicBezTo>
                <a:cubicBezTo>
                  <a:pt x="1248" y="876"/>
                  <a:pt x="1248" y="876"/>
                  <a:pt x="1248" y="876"/>
                </a:cubicBezTo>
                <a:cubicBezTo>
                  <a:pt x="1259" y="857"/>
                  <a:pt x="1254" y="886"/>
                  <a:pt x="1279" y="878"/>
                </a:cubicBezTo>
                <a:cubicBezTo>
                  <a:pt x="1270" y="896"/>
                  <a:pt x="1280" y="902"/>
                  <a:pt x="1279" y="912"/>
                </a:cubicBezTo>
                <a:close/>
                <a:moveTo>
                  <a:pt x="1469" y="1180"/>
                </a:moveTo>
                <a:cubicBezTo>
                  <a:pt x="1465" y="1188"/>
                  <a:pt x="1456" y="1185"/>
                  <a:pt x="1451" y="1180"/>
                </a:cubicBezTo>
                <a:cubicBezTo>
                  <a:pt x="1452" y="1173"/>
                  <a:pt x="1467" y="1177"/>
                  <a:pt x="1469" y="1180"/>
                </a:cubicBezTo>
                <a:close/>
                <a:moveTo>
                  <a:pt x="1343" y="872"/>
                </a:moveTo>
                <a:cubicBezTo>
                  <a:pt x="1342" y="883"/>
                  <a:pt x="1333" y="886"/>
                  <a:pt x="1322" y="887"/>
                </a:cubicBezTo>
                <a:cubicBezTo>
                  <a:pt x="1321" y="870"/>
                  <a:pt x="1312" y="862"/>
                  <a:pt x="1300" y="857"/>
                </a:cubicBezTo>
                <a:cubicBezTo>
                  <a:pt x="1310" y="845"/>
                  <a:pt x="1315" y="864"/>
                  <a:pt x="1327" y="859"/>
                </a:cubicBezTo>
                <a:cubicBezTo>
                  <a:pt x="1327" y="852"/>
                  <a:pt x="1322" y="850"/>
                  <a:pt x="1327" y="844"/>
                </a:cubicBezTo>
                <a:cubicBezTo>
                  <a:pt x="1333" y="844"/>
                  <a:pt x="1334" y="848"/>
                  <a:pt x="1340" y="847"/>
                </a:cubicBezTo>
                <a:cubicBezTo>
                  <a:pt x="1336" y="852"/>
                  <a:pt x="1336" y="855"/>
                  <a:pt x="1343" y="856"/>
                </a:cubicBezTo>
                <a:cubicBezTo>
                  <a:pt x="1342" y="863"/>
                  <a:pt x="1335" y="863"/>
                  <a:pt x="1327" y="863"/>
                </a:cubicBezTo>
                <a:cubicBezTo>
                  <a:pt x="1328" y="870"/>
                  <a:pt x="1339" y="867"/>
                  <a:pt x="1343" y="872"/>
                </a:cubicBezTo>
                <a:close/>
                <a:moveTo>
                  <a:pt x="1349" y="853"/>
                </a:moveTo>
                <a:cubicBezTo>
                  <a:pt x="1360" y="853"/>
                  <a:pt x="1368" y="853"/>
                  <a:pt x="1370" y="856"/>
                </a:cubicBezTo>
                <a:cubicBezTo>
                  <a:pt x="1373" y="866"/>
                  <a:pt x="1348" y="861"/>
                  <a:pt x="1349" y="853"/>
                </a:cubicBezTo>
                <a:close/>
                <a:moveTo>
                  <a:pt x="1408" y="1211"/>
                </a:moveTo>
                <a:cubicBezTo>
                  <a:pt x="1404" y="1215"/>
                  <a:pt x="1404" y="1223"/>
                  <a:pt x="1396" y="1223"/>
                </a:cubicBezTo>
                <a:cubicBezTo>
                  <a:pt x="1388" y="1222"/>
                  <a:pt x="1392" y="1214"/>
                  <a:pt x="1384" y="1208"/>
                </a:cubicBezTo>
                <a:cubicBezTo>
                  <a:pt x="1377" y="1212"/>
                  <a:pt x="1382" y="1227"/>
                  <a:pt x="1375" y="1230"/>
                </a:cubicBezTo>
                <a:cubicBezTo>
                  <a:pt x="1365" y="1229"/>
                  <a:pt x="1367" y="1215"/>
                  <a:pt x="1365" y="1205"/>
                </a:cubicBezTo>
                <a:cubicBezTo>
                  <a:pt x="1382" y="1191"/>
                  <a:pt x="1392" y="1208"/>
                  <a:pt x="1408" y="1196"/>
                </a:cubicBezTo>
                <a:cubicBezTo>
                  <a:pt x="1413" y="1212"/>
                  <a:pt x="1439" y="1208"/>
                  <a:pt x="1442" y="1226"/>
                </a:cubicBezTo>
                <a:cubicBezTo>
                  <a:pt x="1424" y="1222"/>
                  <a:pt x="1420" y="1215"/>
                  <a:pt x="1408" y="1211"/>
                </a:cubicBezTo>
                <a:close/>
                <a:moveTo>
                  <a:pt x="1426" y="1195"/>
                </a:moveTo>
                <a:cubicBezTo>
                  <a:pt x="1428" y="1186"/>
                  <a:pt x="1420" y="1184"/>
                  <a:pt x="1426" y="1177"/>
                </a:cubicBezTo>
                <a:cubicBezTo>
                  <a:pt x="1436" y="1178"/>
                  <a:pt x="1443" y="1183"/>
                  <a:pt x="1454" y="1183"/>
                </a:cubicBezTo>
                <a:cubicBezTo>
                  <a:pt x="1454" y="1192"/>
                  <a:pt x="1454" y="1192"/>
                  <a:pt x="1454" y="1192"/>
                </a:cubicBezTo>
                <a:cubicBezTo>
                  <a:pt x="1442" y="1185"/>
                  <a:pt x="1440" y="1196"/>
                  <a:pt x="1426" y="1195"/>
                </a:cubicBezTo>
                <a:close/>
                <a:moveTo>
                  <a:pt x="1534" y="1243"/>
                </a:moveTo>
                <a:cubicBezTo>
                  <a:pt x="1525" y="1244"/>
                  <a:pt x="1517" y="1244"/>
                  <a:pt x="1519" y="1234"/>
                </a:cubicBezTo>
                <a:cubicBezTo>
                  <a:pt x="1526" y="1241"/>
                  <a:pt x="1538" y="1220"/>
                  <a:pt x="1549" y="1231"/>
                </a:cubicBezTo>
                <a:cubicBezTo>
                  <a:pt x="1547" y="1238"/>
                  <a:pt x="1530" y="1230"/>
                  <a:pt x="1534" y="1243"/>
                </a:cubicBezTo>
                <a:close/>
                <a:moveTo>
                  <a:pt x="1546" y="1225"/>
                </a:moveTo>
                <a:cubicBezTo>
                  <a:pt x="1543" y="1213"/>
                  <a:pt x="1531" y="1225"/>
                  <a:pt x="1528" y="1219"/>
                </a:cubicBezTo>
                <a:cubicBezTo>
                  <a:pt x="1520" y="1225"/>
                  <a:pt x="1519" y="1236"/>
                  <a:pt x="1503" y="1234"/>
                </a:cubicBezTo>
                <a:cubicBezTo>
                  <a:pt x="1505" y="1228"/>
                  <a:pt x="1501" y="1226"/>
                  <a:pt x="1500" y="1222"/>
                </a:cubicBezTo>
                <a:cubicBezTo>
                  <a:pt x="1498" y="1225"/>
                  <a:pt x="1492" y="1224"/>
                  <a:pt x="1491" y="1228"/>
                </a:cubicBezTo>
                <a:cubicBezTo>
                  <a:pt x="1482" y="1220"/>
                  <a:pt x="1472" y="1213"/>
                  <a:pt x="1454" y="1213"/>
                </a:cubicBezTo>
                <a:cubicBezTo>
                  <a:pt x="1460" y="1206"/>
                  <a:pt x="1490" y="1208"/>
                  <a:pt x="1494" y="1213"/>
                </a:cubicBezTo>
                <a:cubicBezTo>
                  <a:pt x="1502" y="1209"/>
                  <a:pt x="1489" y="1199"/>
                  <a:pt x="1491" y="1192"/>
                </a:cubicBezTo>
                <a:cubicBezTo>
                  <a:pt x="1488" y="1193"/>
                  <a:pt x="1485" y="1194"/>
                  <a:pt x="1485" y="1198"/>
                </a:cubicBezTo>
                <a:cubicBezTo>
                  <a:pt x="1475" y="1189"/>
                  <a:pt x="1487" y="1176"/>
                  <a:pt x="1497" y="1176"/>
                </a:cubicBezTo>
                <a:cubicBezTo>
                  <a:pt x="1502" y="1189"/>
                  <a:pt x="1531" y="1204"/>
                  <a:pt x="1521" y="1203"/>
                </a:cubicBezTo>
                <a:cubicBezTo>
                  <a:pt x="1523" y="1209"/>
                  <a:pt x="1523" y="1217"/>
                  <a:pt x="1531" y="1216"/>
                </a:cubicBezTo>
                <a:cubicBezTo>
                  <a:pt x="1537" y="1215"/>
                  <a:pt x="1531" y="1202"/>
                  <a:pt x="1540" y="1203"/>
                </a:cubicBezTo>
                <a:cubicBezTo>
                  <a:pt x="1552" y="1201"/>
                  <a:pt x="1546" y="1218"/>
                  <a:pt x="1558" y="1215"/>
                </a:cubicBezTo>
                <a:cubicBezTo>
                  <a:pt x="1558" y="1222"/>
                  <a:pt x="1547" y="1218"/>
                  <a:pt x="1546" y="1225"/>
                </a:cubicBezTo>
                <a:close/>
                <a:moveTo>
                  <a:pt x="1595" y="1230"/>
                </a:moveTo>
                <a:cubicBezTo>
                  <a:pt x="1576" y="1233"/>
                  <a:pt x="1574" y="1219"/>
                  <a:pt x="1561" y="1215"/>
                </a:cubicBezTo>
                <a:cubicBezTo>
                  <a:pt x="1573" y="1204"/>
                  <a:pt x="1583" y="1225"/>
                  <a:pt x="1595" y="1215"/>
                </a:cubicBezTo>
                <a:lnTo>
                  <a:pt x="1595" y="1230"/>
                </a:lnTo>
                <a:close/>
                <a:moveTo>
                  <a:pt x="1853" y="1215"/>
                </a:moveTo>
                <a:cubicBezTo>
                  <a:pt x="1832" y="1204"/>
                  <a:pt x="1798" y="1217"/>
                  <a:pt x="1785" y="1197"/>
                </a:cubicBezTo>
                <a:cubicBezTo>
                  <a:pt x="1795" y="1192"/>
                  <a:pt x="1797" y="1198"/>
                  <a:pt x="1809" y="1197"/>
                </a:cubicBezTo>
                <a:cubicBezTo>
                  <a:pt x="1812" y="1188"/>
                  <a:pt x="1805" y="1189"/>
                  <a:pt x="1806" y="1182"/>
                </a:cubicBezTo>
                <a:cubicBezTo>
                  <a:pt x="1822" y="1188"/>
                  <a:pt x="1836" y="1178"/>
                  <a:pt x="1840" y="1194"/>
                </a:cubicBezTo>
                <a:cubicBezTo>
                  <a:pt x="1849" y="1190"/>
                  <a:pt x="1857" y="1184"/>
                  <a:pt x="1865" y="1193"/>
                </a:cubicBezTo>
                <a:cubicBezTo>
                  <a:pt x="1863" y="1203"/>
                  <a:pt x="1851" y="1203"/>
                  <a:pt x="1853" y="1215"/>
                </a:cubicBezTo>
                <a:close/>
                <a:moveTo>
                  <a:pt x="2583" y="1010"/>
                </a:moveTo>
                <a:cubicBezTo>
                  <a:pt x="2574" y="1009"/>
                  <a:pt x="2565" y="1007"/>
                  <a:pt x="2567" y="995"/>
                </a:cubicBezTo>
                <a:cubicBezTo>
                  <a:pt x="2577" y="1001"/>
                  <a:pt x="2581" y="992"/>
                  <a:pt x="2589" y="998"/>
                </a:cubicBezTo>
                <a:cubicBezTo>
                  <a:pt x="2591" y="1006"/>
                  <a:pt x="2582" y="1004"/>
                  <a:pt x="2583" y="1010"/>
                </a:cubicBezTo>
                <a:close/>
                <a:moveTo>
                  <a:pt x="2745" y="1030"/>
                </a:moveTo>
                <a:cubicBezTo>
                  <a:pt x="2743" y="1033"/>
                  <a:pt x="2742" y="1035"/>
                  <a:pt x="2745" y="1036"/>
                </a:cubicBezTo>
                <a:cubicBezTo>
                  <a:pt x="2745" y="1042"/>
                  <a:pt x="2735" y="1038"/>
                  <a:pt x="2736" y="1045"/>
                </a:cubicBezTo>
                <a:cubicBezTo>
                  <a:pt x="2730" y="1043"/>
                  <a:pt x="2737" y="1028"/>
                  <a:pt x="2745" y="1030"/>
                </a:cubicBezTo>
                <a:close/>
                <a:moveTo>
                  <a:pt x="2789" y="1094"/>
                </a:moveTo>
                <a:cubicBezTo>
                  <a:pt x="2780" y="1080"/>
                  <a:pt x="2748" y="1055"/>
                  <a:pt x="2737" y="1076"/>
                </a:cubicBezTo>
                <a:cubicBezTo>
                  <a:pt x="2717" y="1076"/>
                  <a:pt x="2708" y="1069"/>
                  <a:pt x="2696" y="1055"/>
                </a:cubicBezTo>
                <a:cubicBezTo>
                  <a:pt x="2692" y="1056"/>
                  <a:pt x="2694" y="1063"/>
                  <a:pt x="2694" y="1067"/>
                </a:cubicBezTo>
                <a:cubicBezTo>
                  <a:pt x="2686" y="1059"/>
                  <a:pt x="2685" y="1061"/>
                  <a:pt x="2675" y="1058"/>
                </a:cubicBezTo>
                <a:cubicBezTo>
                  <a:pt x="2677" y="1055"/>
                  <a:pt x="2683" y="1054"/>
                  <a:pt x="2678" y="1052"/>
                </a:cubicBezTo>
                <a:cubicBezTo>
                  <a:pt x="2680" y="1043"/>
                  <a:pt x="2685" y="1055"/>
                  <a:pt x="2690" y="1052"/>
                </a:cubicBezTo>
                <a:cubicBezTo>
                  <a:pt x="2686" y="1045"/>
                  <a:pt x="2683" y="1037"/>
                  <a:pt x="2681" y="1028"/>
                </a:cubicBezTo>
                <a:cubicBezTo>
                  <a:pt x="2697" y="1032"/>
                  <a:pt x="2706" y="1038"/>
                  <a:pt x="2718" y="1039"/>
                </a:cubicBezTo>
                <a:cubicBezTo>
                  <a:pt x="2717" y="1043"/>
                  <a:pt x="2712" y="1042"/>
                  <a:pt x="2709" y="1043"/>
                </a:cubicBezTo>
                <a:cubicBezTo>
                  <a:pt x="2709" y="1049"/>
                  <a:pt x="2717" y="1046"/>
                  <a:pt x="2715" y="1055"/>
                </a:cubicBezTo>
                <a:cubicBezTo>
                  <a:pt x="2734" y="1054"/>
                  <a:pt x="2744" y="1065"/>
                  <a:pt x="2767" y="1054"/>
                </a:cubicBezTo>
                <a:cubicBezTo>
                  <a:pt x="2763" y="1068"/>
                  <a:pt x="2774" y="1067"/>
                  <a:pt x="2782" y="1069"/>
                </a:cubicBezTo>
                <a:cubicBezTo>
                  <a:pt x="2773" y="1080"/>
                  <a:pt x="2792" y="1080"/>
                  <a:pt x="2789" y="1094"/>
                </a:cubicBezTo>
                <a:close/>
                <a:moveTo>
                  <a:pt x="2859" y="1071"/>
                </a:moveTo>
                <a:cubicBezTo>
                  <a:pt x="2855" y="1065"/>
                  <a:pt x="2860" y="1060"/>
                  <a:pt x="2850" y="1056"/>
                </a:cubicBezTo>
                <a:cubicBezTo>
                  <a:pt x="2857" y="1044"/>
                  <a:pt x="2875" y="1068"/>
                  <a:pt x="2877" y="1053"/>
                </a:cubicBezTo>
                <a:cubicBezTo>
                  <a:pt x="2885" y="1054"/>
                  <a:pt x="2884" y="1064"/>
                  <a:pt x="2887" y="1071"/>
                </a:cubicBezTo>
                <a:cubicBezTo>
                  <a:pt x="2873" y="1062"/>
                  <a:pt x="2878" y="1072"/>
                  <a:pt x="2859" y="1071"/>
                </a:cubicBezTo>
                <a:close/>
                <a:moveTo>
                  <a:pt x="3007" y="1110"/>
                </a:moveTo>
                <a:cubicBezTo>
                  <a:pt x="3000" y="1102"/>
                  <a:pt x="2994" y="1120"/>
                  <a:pt x="2985" y="1110"/>
                </a:cubicBezTo>
                <a:cubicBezTo>
                  <a:pt x="2987" y="1112"/>
                  <a:pt x="2988" y="1115"/>
                  <a:pt x="2988" y="1119"/>
                </a:cubicBezTo>
                <a:cubicBezTo>
                  <a:pt x="2990" y="1122"/>
                  <a:pt x="3001" y="1118"/>
                  <a:pt x="3001" y="1131"/>
                </a:cubicBezTo>
                <a:cubicBezTo>
                  <a:pt x="2981" y="1125"/>
                  <a:pt x="2965" y="1103"/>
                  <a:pt x="2945" y="1092"/>
                </a:cubicBezTo>
                <a:cubicBezTo>
                  <a:pt x="2944" y="1102"/>
                  <a:pt x="2929" y="1099"/>
                  <a:pt x="2930" y="1110"/>
                </a:cubicBezTo>
                <a:cubicBezTo>
                  <a:pt x="2918" y="1108"/>
                  <a:pt x="2917" y="1095"/>
                  <a:pt x="2911" y="1086"/>
                </a:cubicBezTo>
                <a:cubicBezTo>
                  <a:pt x="2904" y="1089"/>
                  <a:pt x="2890" y="1092"/>
                  <a:pt x="2884" y="1086"/>
                </a:cubicBezTo>
                <a:cubicBezTo>
                  <a:pt x="2887" y="1074"/>
                  <a:pt x="2898" y="1073"/>
                  <a:pt x="2896" y="1062"/>
                </a:cubicBezTo>
                <a:cubicBezTo>
                  <a:pt x="2905" y="1064"/>
                  <a:pt x="2899" y="1066"/>
                  <a:pt x="2899" y="1074"/>
                </a:cubicBezTo>
                <a:cubicBezTo>
                  <a:pt x="2909" y="1070"/>
                  <a:pt x="2915" y="1072"/>
                  <a:pt x="2930" y="1074"/>
                </a:cubicBezTo>
                <a:cubicBezTo>
                  <a:pt x="2933" y="1078"/>
                  <a:pt x="2931" y="1078"/>
                  <a:pt x="2930" y="1083"/>
                </a:cubicBezTo>
                <a:cubicBezTo>
                  <a:pt x="2941" y="1078"/>
                  <a:pt x="2936" y="1091"/>
                  <a:pt x="2945" y="1089"/>
                </a:cubicBezTo>
                <a:cubicBezTo>
                  <a:pt x="2954" y="1080"/>
                  <a:pt x="2949" y="1074"/>
                  <a:pt x="2945" y="1064"/>
                </a:cubicBezTo>
                <a:cubicBezTo>
                  <a:pt x="2963" y="1071"/>
                  <a:pt x="2961" y="1067"/>
                  <a:pt x="2975" y="1064"/>
                </a:cubicBezTo>
                <a:cubicBezTo>
                  <a:pt x="2969" y="1067"/>
                  <a:pt x="2969" y="1076"/>
                  <a:pt x="2960" y="1076"/>
                </a:cubicBezTo>
                <a:cubicBezTo>
                  <a:pt x="2965" y="1088"/>
                  <a:pt x="2983" y="1086"/>
                  <a:pt x="2988" y="1097"/>
                </a:cubicBezTo>
                <a:cubicBezTo>
                  <a:pt x="2987" y="1092"/>
                  <a:pt x="2999" y="1088"/>
                  <a:pt x="3012" y="1088"/>
                </a:cubicBezTo>
                <a:cubicBezTo>
                  <a:pt x="3011" y="1100"/>
                  <a:pt x="3010" y="1097"/>
                  <a:pt x="3007" y="1110"/>
                </a:cubicBezTo>
                <a:close/>
                <a:moveTo>
                  <a:pt x="2964" y="1404"/>
                </a:moveTo>
                <a:cubicBezTo>
                  <a:pt x="2964" y="1392"/>
                  <a:pt x="2964" y="1392"/>
                  <a:pt x="2964" y="1392"/>
                </a:cubicBezTo>
                <a:cubicBezTo>
                  <a:pt x="2973" y="1394"/>
                  <a:pt x="2980" y="1399"/>
                  <a:pt x="2982" y="1407"/>
                </a:cubicBezTo>
                <a:cubicBezTo>
                  <a:pt x="2978" y="1412"/>
                  <a:pt x="2971" y="1406"/>
                  <a:pt x="2964" y="1404"/>
                </a:cubicBezTo>
                <a:close/>
                <a:moveTo>
                  <a:pt x="3108" y="1157"/>
                </a:moveTo>
                <a:cubicBezTo>
                  <a:pt x="3115" y="1150"/>
                  <a:pt x="3122" y="1168"/>
                  <a:pt x="3124" y="1176"/>
                </a:cubicBezTo>
                <a:cubicBezTo>
                  <a:pt x="3106" y="1178"/>
                  <a:pt x="3113" y="1162"/>
                  <a:pt x="3108" y="1157"/>
                </a:cubicBezTo>
                <a:close/>
                <a:moveTo>
                  <a:pt x="3495" y="1441"/>
                </a:moveTo>
                <a:cubicBezTo>
                  <a:pt x="3487" y="1441"/>
                  <a:pt x="3485" y="1436"/>
                  <a:pt x="3479" y="1435"/>
                </a:cubicBezTo>
                <a:cubicBezTo>
                  <a:pt x="3482" y="1432"/>
                  <a:pt x="3482" y="1428"/>
                  <a:pt x="3482" y="1423"/>
                </a:cubicBezTo>
                <a:cubicBezTo>
                  <a:pt x="3492" y="1420"/>
                  <a:pt x="3488" y="1431"/>
                  <a:pt x="3498" y="1429"/>
                </a:cubicBezTo>
                <a:cubicBezTo>
                  <a:pt x="3498" y="1434"/>
                  <a:pt x="3494" y="1435"/>
                  <a:pt x="3495" y="1441"/>
                </a:cubicBezTo>
                <a:close/>
                <a:moveTo>
                  <a:pt x="3013" y="389"/>
                </a:moveTo>
                <a:cubicBezTo>
                  <a:pt x="3020" y="403"/>
                  <a:pt x="3025" y="412"/>
                  <a:pt x="3017" y="426"/>
                </a:cubicBezTo>
                <a:cubicBezTo>
                  <a:pt x="3026" y="424"/>
                  <a:pt x="3023" y="434"/>
                  <a:pt x="3032" y="432"/>
                </a:cubicBezTo>
                <a:cubicBezTo>
                  <a:pt x="3050" y="421"/>
                  <a:pt x="3074" y="426"/>
                  <a:pt x="3097" y="425"/>
                </a:cubicBezTo>
                <a:cubicBezTo>
                  <a:pt x="3095" y="408"/>
                  <a:pt x="3131" y="405"/>
                  <a:pt x="3121" y="388"/>
                </a:cubicBezTo>
                <a:cubicBezTo>
                  <a:pt x="3123" y="395"/>
                  <a:pt x="3097" y="382"/>
                  <a:pt x="3099" y="370"/>
                </a:cubicBezTo>
                <a:cubicBezTo>
                  <a:pt x="3072" y="372"/>
                  <a:pt x="3035" y="371"/>
                  <a:pt x="3013" y="383"/>
                </a:cubicBezTo>
                <a:cubicBezTo>
                  <a:pt x="3023" y="382"/>
                  <a:pt x="3026" y="392"/>
                  <a:pt x="3013" y="389"/>
                </a:cubicBezTo>
                <a:close/>
                <a:moveTo>
                  <a:pt x="852" y="798"/>
                </a:moveTo>
                <a:cubicBezTo>
                  <a:pt x="852" y="799"/>
                  <a:pt x="854" y="801"/>
                  <a:pt x="855" y="798"/>
                </a:cubicBezTo>
                <a:cubicBezTo>
                  <a:pt x="849" y="795"/>
                  <a:pt x="847" y="789"/>
                  <a:pt x="836" y="792"/>
                </a:cubicBezTo>
                <a:cubicBezTo>
                  <a:pt x="837" y="797"/>
                  <a:pt x="833" y="799"/>
                  <a:pt x="827" y="798"/>
                </a:cubicBezTo>
                <a:cubicBezTo>
                  <a:pt x="827" y="813"/>
                  <a:pt x="827" y="813"/>
                  <a:pt x="827" y="813"/>
                </a:cubicBezTo>
                <a:cubicBezTo>
                  <a:pt x="845" y="818"/>
                  <a:pt x="838" y="798"/>
                  <a:pt x="852" y="798"/>
                </a:cubicBezTo>
                <a:close/>
                <a:moveTo>
                  <a:pt x="3787" y="1048"/>
                </a:moveTo>
                <a:cubicBezTo>
                  <a:pt x="3772" y="1048"/>
                  <a:pt x="3782" y="1031"/>
                  <a:pt x="3766" y="1027"/>
                </a:cubicBezTo>
                <a:cubicBezTo>
                  <a:pt x="3765" y="1029"/>
                  <a:pt x="3758" y="1039"/>
                  <a:pt x="3766" y="1039"/>
                </a:cubicBezTo>
                <a:cubicBezTo>
                  <a:pt x="3766" y="1037"/>
                  <a:pt x="3766" y="1033"/>
                  <a:pt x="3769" y="1033"/>
                </a:cubicBezTo>
                <a:cubicBezTo>
                  <a:pt x="3772" y="1041"/>
                  <a:pt x="3776" y="1049"/>
                  <a:pt x="3778" y="1058"/>
                </a:cubicBezTo>
                <a:cubicBezTo>
                  <a:pt x="3774" y="1053"/>
                  <a:pt x="3768" y="1055"/>
                  <a:pt x="3769" y="1064"/>
                </a:cubicBezTo>
                <a:cubicBezTo>
                  <a:pt x="3777" y="1062"/>
                  <a:pt x="3780" y="1065"/>
                  <a:pt x="3778" y="1073"/>
                </a:cubicBezTo>
                <a:cubicBezTo>
                  <a:pt x="3798" y="1065"/>
                  <a:pt x="3792" y="1080"/>
                  <a:pt x="3806" y="1085"/>
                </a:cubicBezTo>
                <a:cubicBezTo>
                  <a:pt x="3804" y="1070"/>
                  <a:pt x="3778" y="1066"/>
                  <a:pt x="3787" y="1048"/>
                </a:cubicBezTo>
                <a:close/>
                <a:moveTo>
                  <a:pt x="2337" y="1234"/>
                </a:moveTo>
                <a:cubicBezTo>
                  <a:pt x="2333" y="1218"/>
                  <a:pt x="2320" y="1232"/>
                  <a:pt x="2312" y="1222"/>
                </a:cubicBezTo>
                <a:cubicBezTo>
                  <a:pt x="2313" y="1227"/>
                  <a:pt x="2312" y="1231"/>
                  <a:pt x="2309" y="1234"/>
                </a:cubicBezTo>
                <a:cubicBezTo>
                  <a:pt x="2328" y="1234"/>
                  <a:pt x="2341" y="1237"/>
                  <a:pt x="2352" y="1234"/>
                </a:cubicBezTo>
                <a:cubicBezTo>
                  <a:pt x="2348" y="1232"/>
                  <a:pt x="2344" y="1229"/>
                  <a:pt x="2340" y="1228"/>
                </a:cubicBezTo>
                <a:cubicBezTo>
                  <a:pt x="2339" y="1230"/>
                  <a:pt x="2340" y="1234"/>
                  <a:pt x="2337" y="1234"/>
                </a:cubicBezTo>
                <a:close/>
                <a:moveTo>
                  <a:pt x="1890" y="1251"/>
                </a:moveTo>
                <a:cubicBezTo>
                  <a:pt x="1874" y="1246"/>
                  <a:pt x="1880" y="1262"/>
                  <a:pt x="1868" y="1261"/>
                </a:cubicBezTo>
                <a:cubicBezTo>
                  <a:pt x="1865" y="1260"/>
                  <a:pt x="1864" y="1257"/>
                  <a:pt x="1862" y="1255"/>
                </a:cubicBezTo>
                <a:cubicBezTo>
                  <a:pt x="1863" y="1250"/>
                  <a:pt x="1867" y="1249"/>
                  <a:pt x="1868" y="1245"/>
                </a:cubicBezTo>
                <a:cubicBezTo>
                  <a:pt x="1854" y="1258"/>
                  <a:pt x="1841" y="1248"/>
                  <a:pt x="1822" y="1249"/>
                </a:cubicBezTo>
                <a:cubicBezTo>
                  <a:pt x="1823" y="1270"/>
                  <a:pt x="1803" y="1252"/>
                  <a:pt x="1795" y="1265"/>
                </a:cubicBezTo>
                <a:cubicBezTo>
                  <a:pt x="1794" y="1259"/>
                  <a:pt x="1808" y="1252"/>
                  <a:pt x="1798" y="1246"/>
                </a:cubicBezTo>
                <a:cubicBezTo>
                  <a:pt x="1795" y="1248"/>
                  <a:pt x="1787" y="1259"/>
                  <a:pt x="1786" y="1252"/>
                </a:cubicBezTo>
                <a:cubicBezTo>
                  <a:pt x="1786" y="1248"/>
                  <a:pt x="1791" y="1250"/>
                  <a:pt x="1792" y="1246"/>
                </a:cubicBezTo>
                <a:cubicBezTo>
                  <a:pt x="1780" y="1251"/>
                  <a:pt x="1791" y="1233"/>
                  <a:pt x="1779" y="1237"/>
                </a:cubicBezTo>
                <a:cubicBezTo>
                  <a:pt x="1779" y="1242"/>
                  <a:pt x="1779" y="1247"/>
                  <a:pt x="1779" y="1253"/>
                </a:cubicBezTo>
                <a:cubicBezTo>
                  <a:pt x="1769" y="1249"/>
                  <a:pt x="1758" y="1257"/>
                  <a:pt x="1752" y="1244"/>
                </a:cubicBezTo>
                <a:cubicBezTo>
                  <a:pt x="1751" y="1246"/>
                  <a:pt x="1749" y="1247"/>
                  <a:pt x="1746" y="1247"/>
                </a:cubicBezTo>
                <a:cubicBezTo>
                  <a:pt x="1746" y="1268"/>
                  <a:pt x="1756" y="1244"/>
                  <a:pt x="1755" y="1262"/>
                </a:cubicBezTo>
                <a:cubicBezTo>
                  <a:pt x="1761" y="1263"/>
                  <a:pt x="1761" y="1258"/>
                  <a:pt x="1764" y="1256"/>
                </a:cubicBezTo>
                <a:cubicBezTo>
                  <a:pt x="1765" y="1270"/>
                  <a:pt x="1768" y="1260"/>
                  <a:pt x="1779" y="1256"/>
                </a:cubicBezTo>
                <a:cubicBezTo>
                  <a:pt x="1788" y="1260"/>
                  <a:pt x="1791" y="1269"/>
                  <a:pt x="1798" y="1274"/>
                </a:cubicBezTo>
                <a:cubicBezTo>
                  <a:pt x="1798" y="1270"/>
                  <a:pt x="1799" y="1267"/>
                  <a:pt x="1804" y="1268"/>
                </a:cubicBezTo>
                <a:cubicBezTo>
                  <a:pt x="1805" y="1272"/>
                  <a:pt x="1803" y="1279"/>
                  <a:pt x="1807" y="1280"/>
                </a:cubicBezTo>
                <a:cubicBezTo>
                  <a:pt x="1811" y="1274"/>
                  <a:pt x="1818" y="1270"/>
                  <a:pt x="1826" y="1267"/>
                </a:cubicBezTo>
                <a:cubicBezTo>
                  <a:pt x="1827" y="1272"/>
                  <a:pt x="1830" y="1275"/>
                  <a:pt x="1832" y="1280"/>
                </a:cubicBezTo>
                <a:cubicBezTo>
                  <a:pt x="1841" y="1282"/>
                  <a:pt x="1838" y="1271"/>
                  <a:pt x="1847" y="1273"/>
                </a:cubicBezTo>
                <a:cubicBezTo>
                  <a:pt x="1848" y="1280"/>
                  <a:pt x="1838" y="1277"/>
                  <a:pt x="1838" y="1283"/>
                </a:cubicBezTo>
                <a:cubicBezTo>
                  <a:pt x="1861" y="1279"/>
                  <a:pt x="1867" y="1270"/>
                  <a:pt x="1887" y="1282"/>
                </a:cubicBezTo>
                <a:cubicBezTo>
                  <a:pt x="1898" y="1271"/>
                  <a:pt x="1885" y="1263"/>
                  <a:pt x="1890" y="1251"/>
                </a:cubicBezTo>
                <a:close/>
                <a:moveTo>
                  <a:pt x="1997" y="1281"/>
                </a:moveTo>
                <a:cubicBezTo>
                  <a:pt x="1989" y="1277"/>
                  <a:pt x="1992" y="1264"/>
                  <a:pt x="2000" y="1271"/>
                </a:cubicBezTo>
                <a:cubicBezTo>
                  <a:pt x="2002" y="1264"/>
                  <a:pt x="1990" y="1253"/>
                  <a:pt x="1988" y="1259"/>
                </a:cubicBezTo>
                <a:cubicBezTo>
                  <a:pt x="1993" y="1266"/>
                  <a:pt x="1978" y="1278"/>
                  <a:pt x="1979" y="1290"/>
                </a:cubicBezTo>
                <a:cubicBezTo>
                  <a:pt x="1989" y="1293"/>
                  <a:pt x="1988" y="1285"/>
                  <a:pt x="1994" y="1284"/>
                </a:cubicBezTo>
                <a:cubicBezTo>
                  <a:pt x="1995" y="1288"/>
                  <a:pt x="1998" y="1288"/>
                  <a:pt x="1997" y="1293"/>
                </a:cubicBezTo>
                <a:cubicBezTo>
                  <a:pt x="1994" y="1293"/>
                  <a:pt x="1990" y="1288"/>
                  <a:pt x="1988" y="1293"/>
                </a:cubicBezTo>
                <a:cubicBezTo>
                  <a:pt x="1995" y="1300"/>
                  <a:pt x="2000" y="1289"/>
                  <a:pt x="2007" y="1296"/>
                </a:cubicBezTo>
                <a:cubicBezTo>
                  <a:pt x="2003" y="1286"/>
                  <a:pt x="2011" y="1288"/>
                  <a:pt x="2013" y="1284"/>
                </a:cubicBezTo>
                <a:cubicBezTo>
                  <a:pt x="2008" y="1283"/>
                  <a:pt x="2010" y="1277"/>
                  <a:pt x="2013" y="1274"/>
                </a:cubicBezTo>
                <a:cubicBezTo>
                  <a:pt x="1999" y="1273"/>
                  <a:pt x="1999" y="1277"/>
                  <a:pt x="1997" y="1281"/>
                </a:cubicBezTo>
                <a:close/>
                <a:moveTo>
                  <a:pt x="2798" y="1339"/>
                </a:moveTo>
                <a:cubicBezTo>
                  <a:pt x="2810" y="1334"/>
                  <a:pt x="2815" y="1324"/>
                  <a:pt x="2825" y="1317"/>
                </a:cubicBezTo>
                <a:cubicBezTo>
                  <a:pt x="2815" y="1305"/>
                  <a:pt x="2802" y="1332"/>
                  <a:pt x="2794" y="1317"/>
                </a:cubicBezTo>
                <a:cubicBezTo>
                  <a:pt x="2799" y="1322"/>
                  <a:pt x="2804" y="1320"/>
                  <a:pt x="2804" y="1311"/>
                </a:cubicBezTo>
                <a:cubicBezTo>
                  <a:pt x="2794" y="1312"/>
                  <a:pt x="2789" y="1308"/>
                  <a:pt x="2782" y="1305"/>
                </a:cubicBezTo>
                <a:cubicBezTo>
                  <a:pt x="2781" y="1308"/>
                  <a:pt x="2782" y="1311"/>
                  <a:pt x="2779" y="1311"/>
                </a:cubicBezTo>
                <a:cubicBezTo>
                  <a:pt x="2778" y="1309"/>
                  <a:pt x="2779" y="1305"/>
                  <a:pt x="2776" y="1305"/>
                </a:cubicBezTo>
                <a:cubicBezTo>
                  <a:pt x="2780" y="1313"/>
                  <a:pt x="2769" y="1320"/>
                  <a:pt x="2776" y="1321"/>
                </a:cubicBezTo>
                <a:cubicBezTo>
                  <a:pt x="2782" y="1315"/>
                  <a:pt x="2783" y="1343"/>
                  <a:pt x="2798" y="1339"/>
                </a:cubicBezTo>
                <a:close/>
                <a:moveTo>
                  <a:pt x="2792" y="1351"/>
                </a:moveTo>
                <a:cubicBezTo>
                  <a:pt x="2790" y="1365"/>
                  <a:pt x="2792" y="1373"/>
                  <a:pt x="2804" y="1363"/>
                </a:cubicBezTo>
                <a:cubicBezTo>
                  <a:pt x="2800" y="1387"/>
                  <a:pt x="2842" y="1395"/>
                  <a:pt x="2860" y="1384"/>
                </a:cubicBezTo>
                <a:cubicBezTo>
                  <a:pt x="2835" y="1369"/>
                  <a:pt x="2811" y="1372"/>
                  <a:pt x="2792" y="1351"/>
                </a:cubicBezTo>
                <a:close/>
                <a:moveTo>
                  <a:pt x="3125" y="1513"/>
                </a:moveTo>
                <a:cubicBezTo>
                  <a:pt x="3124" y="1507"/>
                  <a:pt x="3103" y="1497"/>
                  <a:pt x="3109" y="1504"/>
                </a:cubicBezTo>
                <a:cubicBezTo>
                  <a:pt x="3119" y="1512"/>
                  <a:pt x="3134" y="1523"/>
                  <a:pt x="3143" y="1515"/>
                </a:cubicBezTo>
                <a:cubicBezTo>
                  <a:pt x="3132" y="1513"/>
                  <a:pt x="3126" y="1500"/>
                  <a:pt x="3125" y="1513"/>
                </a:cubicBezTo>
                <a:close/>
                <a:moveTo>
                  <a:pt x="3109" y="1522"/>
                </a:moveTo>
                <a:cubicBezTo>
                  <a:pt x="3112" y="1540"/>
                  <a:pt x="3125" y="1527"/>
                  <a:pt x="3131" y="1540"/>
                </a:cubicBezTo>
                <a:cubicBezTo>
                  <a:pt x="3132" y="1535"/>
                  <a:pt x="3138" y="1538"/>
                  <a:pt x="3140" y="1540"/>
                </a:cubicBezTo>
                <a:cubicBezTo>
                  <a:pt x="3135" y="1529"/>
                  <a:pt x="3116" y="1532"/>
                  <a:pt x="3109" y="1522"/>
                </a:cubicBezTo>
                <a:close/>
                <a:moveTo>
                  <a:pt x="3235" y="1551"/>
                </a:moveTo>
                <a:cubicBezTo>
                  <a:pt x="3235" y="1565"/>
                  <a:pt x="3225" y="1546"/>
                  <a:pt x="3223" y="1542"/>
                </a:cubicBezTo>
                <a:cubicBezTo>
                  <a:pt x="3192" y="1561"/>
                  <a:pt x="3178" y="1518"/>
                  <a:pt x="3162" y="1528"/>
                </a:cubicBezTo>
                <a:cubicBezTo>
                  <a:pt x="3186" y="1533"/>
                  <a:pt x="3187" y="1563"/>
                  <a:pt x="3211" y="1570"/>
                </a:cubicBezTo>
                <a:cubicBezTo>
                  <a:pt x="3212" y="1565"/>
                  <a:pt x="3206" y="1562"/>
                  <a:pt x="3211" y="1561"/>
                </a:cubicBezTo>
                <a:cubicBezTo>
                  <a:pt x="3221" y="1563"/>
                  <a:pt x="3228" y="1567"/>
                  <a:pt x="3226" y="1573"/>
                </a:cubicBezTo>
                <a:cubicBezTo>
                  <a:pt x="3229" y="1558"/>
                  <a:pt x="3242" y="1570"/>
                  <a:pt x="3248" y="1563"/>
                </a:cubicBezTo>
                <a:cubicBezTo>
                  <a:pt x="3240" y="1563"/>
                  <a:pt x="3243" y="1551"/>
                  <a:pt x="3235" y="1551"/>
                </a:cubicBezTo>
                <a:close/>
                <a:moveTo>
                  <a:pt x="3390" y="1626"/>
                </a:moveTo>
                <a:cubicBezTo>
                  <a:pt x="3379" y="1608"/>
                  <a:pt x="3353" y="1612"/>
                  <a:pt x="3337" y="1605"/>
                </a:cubicBezTo>
                <a:cubicBezTo>
                  <a:pt x="3336" y="1604"/>
                  <a:pt x="3335" y="1596"/>
                  <a:pt x="3334" y="1596"/>
                </a:cubicBezTo>
                <a:cubicBezTo>
                  <a:pt x="3318" y="1589"/>
                  <a:pt x="3301" y="1586"/>
                  <a:pt x="3285" y="1584"/>
                </a:cubicBezTo>
                <a:cubicBezTo>
                  <a:pt x="3280" y="1571"/>
                  <a:pt x="3258" y="1564"/>
                  <a:pt x="3251" y="1572"/>
                </a:cubicBezTo>
                <a:cubicBezTo>
                  <a:pt x="3266" y="1577"/>
                  <a:pt x="3277" y="1587"/>
                  <a:pt x="3282" y="1603"/>
                </a:cubicBezTo>
                <a:cubicBezTo>
                  <a:pt x="3261" y="1595"/>
                  <a:pt x="3265" y="1591"/>
                  <a:pt x="3251" y="1582"/>
                </a:cubicBezTo>
                <a:cubicBezTo>
                  <a:pt x="3250" y="1601"/>
                  <a:pt x="3270" y="1598"/>
                  <a:pt x="3276" y="1609"/>
                </a:cubicBezTo>
                <a:cubicBezTo>
                  <a:pt x="3285" y="1608"/>
                  <a:pt x="3287" y="1599"/>
                  <a:pt x="3300" y="1603"/>
                </a:cubicBezTo>
                <a:cubicBezTo>
                  <a:pt x="3301" y="1607"/>
                  <a:pt x="3299" y="1614"/>
                  <a:pt x="3304" y="1615"/>
                </a:cubicBezTo>
                <a:cubicBezTo>
                  <a:pt x="3310" y="1599"/>
                  <a:pt x="3327" y="1625"/>
                  <a:pt x="3334" y="1608"/>
                </a:cubicBezTo>
                <a:cubicBezTo>
                  <a:pt x="3340" y="1630"/>
                  <a:pt x="3380" y="1620"/>
                  <a:pt x="3380" y="1638"/>
                </a:cubicBezTo>
                <a:cubicBezTo>
                  <a:pt x="3386" y="1639"/>
                  <a:pt x="3386" y="1634"/>
                  <a:pt x="3390" y="1632"/>
                </a:cubicBezTo>
                <a:cubicBezTo>
                  <a:pt x="3393" y="1640"/>
                  <a:pt x="3398" y="1643"/>
                  <a:pt x="3402" y="1635"/>
                </a:cubicBezTo>
                <a:cubicBezTo>
                  <a:pt x="3410" y="1647"/>
                  <a:pt x="3406" y="1640"/>
                  <a:pt x="3414" y="1650"/>
                </a:cubicBezTo>
                <a:cubicBezTo>
                  <a:pt x="3414" y="1640"/>
                  <a:pt x="3433" y="1648"/>
                  <a:pt x="3433" y="1638"/>
                </a:cubicBezTo>
                <a:cubicBezTo>
                  <a:pt x="3415" y="1639"/>
                  <a:pt x="3406" y="1617"/>
                  <a:pt x="3390" y="1626"/>
                </a:cubicBezTo>
                <a:close/>
                <a:moveTo>
                  <a:pt x="2016" y="1274"/>
                </a:moveTo>
                <a:cubicBezTo>
                  <a:pt x="2016" y="1283"/>
                  <a:pt x="2021" y="1287"/>
                  <a:pt x="2028" y="1289"/>
                </a:cubicBezTo>
                <a:cubicBezTo>
                  <a:pt x="2031" y="1284"/>
                  <a:pt x="2032" y="1275"/>
                  <a:pt x="2034" y="1268"/>
                </a:cubicBezTo>
                <a:cubicBezTo>
                  <a:pt x="2024" y="1267"/>
                  <a:pt x="2027" y="1277"/>
                  <a:pt x="2016" y="1274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23" name="图片 22" descr="黑暗中有圆形&#10;&#10;描述已自动生成">
            <a:extLst>
              <a:ext uri="{FF2B5EF4-FFF2-40B4-BE49-F238E27FC236}">
                <a16:creationId xmlns:a16="http://schemas.microsoft.com/office/drawing/2014/main" id="{6858384A-385A-4AE5-8DF8-51E4025B5E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6"/>
          <a:stretch/>
        </p:blipFill>
        <p:spPr>
          <a:xfrm flipH="1">
            <a:off x="-13523" y="0"/>
            <a:ext cx="9470470" cy="3061046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70F6E4D-77F7-41CA-94B9-091A8945DD6A}"/>
              </a:ext>
            </a:extLst>
          </p:cNvPr>
          <p:cNvSpPr/>
          <p:nvPr/>
        </p:nvSpPr>
        <p:spPr>
          <a:xfrm>
            <a:off x="590413" y="1722090"/>
            <a:ext cx="3283332" cy="4323110"/>
          </a:xfrm>
          <a:prstGeom prst="roundRect">
            <a:avLst>
              <a:gd name="adj" fmla="val 3450"/>
            </a:avLst>
          </a:prstGeom>
          <a:gradFill>
            <a:gsLst>
              <a:gs pos="95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FD8FD-82DC-4BA2-9DE4-CB6D01AF24D9}"/>
              </a:ext>
            </a:extLst>
          </p:cNvPr>
          <p:cNvSpPr txBox="1"/>
          <p:nvPr/>
        </p:nvSpPr>
        <p:spPr>
          <a:xfrm>
            <a:off x="760585" y="6316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当代背景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-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两会召开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AF34C7-9451-4785-B14C-8E7CAD668FC5}"/>
              </a:ext>
            </a:extLst>
          </p:cNvPr>
          <p:cNvSpPr txBox="1"/>
          <p:nvPr/>
        </p:nvSpPr>
        <p:spPr>
          <a:xfrm>
            <a:off x="468139" y="2178835"/>
            <a:ext cx="3283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64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（三）美丽中国，绿色乡村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4985893-F799-1550-D72E-01F36559BE47}"/>
              </a:ext>
            </a:extLst>
          </p:cNvPr>
          <p:cNvSpPr/>
          <p:nvPr/>
        </p:nvSpPr>
        <p:spPr>
          <a:xfrm>
            <a:off x="4454334" y="1722090"/>
            <a:ext cx="3283332" cy="4323110"/>
          </a:xfrm>
          <a:prstGeom prst="roundRect">
            <a:avLst>
              <a:gd name="adj" fmla="val 3450"/>
            </a:avLst>
          </a:prstGeom>
          <a:gradFill>
            <a:gsLst>
              <a:gs pos="95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36EFB1D-0995-00A8-0810-D64B11012155}"/>
              </a:ext>
            </a:extLst>
          </p:cNvPr>
          <p:cNvSpPr/>
          <p:nvPr/>
        </p:nvSpPr>
        <p:spPr>
          <a:xfrm>
            <a:off x="8405694" y="1722090"/>
            <a:ext cx="3283332" cy="4323110"/>
          </a:xfrm>
          <a:prstGeom prst="roundRect">
            <a:avLst>
              <a:gd name="adj" fmla="val 3450"/>
            </a:avLst>
          </a:prstGeom>
          <a:gradFill>
            <a:gsLst>
              <a:gs pos="95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E89D23A-D6E8-45B9-56AB-0454E9A6462F}"/>
              </a:ext>
            </a:extLst>
          </p:cNvPr>
          <p:cNvSpPr txBox="1"/>
          <p:nvPr/>
        </p:nvSpPr>
        <p:spPr>
          <a:xfrm>
            <a:off x="4523261" y="2174207"/>
            <a:ext cx="263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64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（二）五水共治联想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05A809-EF18-1F73-4012-DB38BD86B99D}"/>
              </a:ext>
            </a:extLst>
          </p:cNvPr>
          <p:cNvSpPr txBox="1"/>
          <p:nvPr/>
        </p:nvSpPr>
        <p:spPr>
          <a:xfrm>
            <a:off x="8618104" y="2174207"/>
            <a:ext cx="1934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64000">
                      <a:schemeClr val="accent1">
                        <a:lumMod val="5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)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青春践行</a:t>
            </a:r>
          </a:p>
        </p:txBody>
      </p:sp>
      <p:pic>
        <p:nvPicPr>
          <p:cNvPr id="36" name="图片 35" descr="卡通人物&#10;&#10;中度可信度描述已自动生成">
            <a:extLst>
              <a:ext uri="{FF2B5EF4-FFF2-40B4-BE49-F238E27FC236}">
                <a16:creationId xmlns:a16="http://schemas.microsoft.com/office/drawing/2014/main" id="{B08F857F-31F5-4700-9CE2-B9BC9ACF794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38170" y="5084662"/>
            <a:ext cx="1607946" cy="1051082"/>
          </a:xfrm>
          <a:prstGeom prst="rect">
            <a:avLst/>
          </a:prstGeom>
        </p:spPr>
      </p:pic>
      <p:sp>
        <p:nvSpPr>
          <p:cNvPr id="9" name="PA-102260">
            <a:extLst>
              <a:ext uri="{FF2B5EF4-FFF2-40B4-BE49-F238E27FC236}">
                <a16:creationId xmlns:a16="http://schemas.microsoft.com/office/drawing/2014/main" id="{8696E3FD-0829-913D-0A32-AB226E2273B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02973" y="2884509"/>
            <a:ext cx="2322828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sym typeface="+mn-lt"/>
              </a:rPr>
              <a:t>在全国两会期间，生态环境问题再次成为热议的焦点。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sym typeface="+mn-lt"/>
              </a:rPr>
              <a:t>黄润秋部长提出了“美丽中国先行区建设”的举措，强调了生态环境治理的重要性。</a:t>
            </a:r>
          </a:p>
        </p:txBody>
      </p:sp>
      <p:sp>
        <p:nvSpPr>
          <p:cNvPr id="10" name="PA-102260">
            <a:extLst>
              <a:ext uri="{FF2B5EF4-FFF2-40B4-BE49-F238E27FC236}">
                <a16:creationId xmlns:a16="http://schemas.microsoft.com/office/drawing/2014/main" id="{E970E3B1-BEE6-5DBA-D141-2945C4068B7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21711" y="2884509"/>
            <a:ext cx="2438869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sym typeface="+mn-lt"/>
              </a:rPr>
              <a:t>“五水共治”理念体现了对水资源保护和治理的高度重视。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sym typeface="+mn-lt"/>
              </a:rPr>
              <a:t>通过治污水、防洪水、排涝水、保供水、抓节水等措施，实现水资源的合理利用和保护。</a:t>
            </a:r>
          </a:p>
        </p:txBody>
      </p:sp>
      <p:sp>
        <p:nvSpPr>
          <p:cNvPr id="11" name="PA-102260">
            <a:extLst>
              <a:ext uri="{FF2B5EF4-FFF2-40B4-BE49-F238E27FC236}">
                <a16:creationId xmlns:a16="http://schemas.microsoft.com/office/drawing/2014/main" id="{38DD8F37-3A26-A686-9406-A7D6DA2F7D5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618104" y="2843976"/>
            <a:ext cx="2670923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sym typeface="+mn-lt"/>
              </a:rPr>
              <a:t>青年人可以通在日常生活中践行“五水共治”理念，为生态文明建设贡献力量。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sym typeface="+mn-lt"/>
              </a:rPr>
              <a:t>青年的参与对于推动“五水共治”和生态文明建设具有重要意义，通过实际行动支持水资源保护。</a:t>
            </a:r>
          </a:p>
        </p:txBody>
      </p:sp>
    </p:spTree>
    <p:extLst>
      <p:ext uri="{BB962C8B-B14F-4D97-AF65-F5344CB8AC3E}">
        <p14:creationId xmlns:p14="http://schemas.microsoft.com/office/powerpoint/2010/main" val="2663068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588D07-F13B-4EF1-AE24-62F90E5173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7441"/>
            <a:ext cx="12193057" cy="6858594"/>
          </a:xfrm>
          <a:prstGeom prst="rect">
            <a:avLst/>
          </a:prstGeom>
        </p:spPr>
      </p:pic>
      <p:sp>
        <p:nvSpPr>
          <p:cNvPr id="22" name="Freeform 1807">
            <a:extLst>
              <a:ext uri="{FF2B5EF4-FFF2-40B4-BE49-F238E27FC236}">
                <a16:creationId xmlns:a16="http://schemas.microsoft.com/office/drawing/2014/main" id="{732787A8-9462-4494-BCFD-81C465F29D21}"/>
              </a:ext>
            </a:extLst>
          </p:cNvPr>
          <p:cNvSpPr>
            <a:spLocks noEditPoints="1"/>
          </p:cNvSpPr>
          <p:nvPr/>
        </p:nvSpPr>
        <p:spPr bwMode="auto">
          <a:xfrm rot="19690862">
            <a:off x="-146491" y="760627"/>
            <a:ext cx="11158206" cy="4956258"/>
          </a:xfrm>
          <a:custGeom>
            <a:avLst/>
            <a:gdLst>
              <a:gd name="T0" fmla="*/ 876 w 3806"/>
              <a:gd name="T1" fmla="*/ 292 h 1688"/>
              <a:gd name="T2" fmla="*/ 831 w 3806"/>
              <a:gd name="T3" fmla="*/ 562 h 1688"/>
              <a:gd name="T4" fmla="*/ 507 w 3806"/>
              <a:gd name="T5" fmla="*/ 624 h 1688"/>
              <a:gd name="T6" fmla="*/ 511 w 3806"/>
              <a:gd name="T7" fmla="*/ 982 h 1688"/>
              <a:gd name="T8" fmla="*/ 815 w 3806"/>
              <a:gd name="T9" fmla="*/ 829 h 1688"/>
              <a:gd name="T10" fmla="*/ 1052 w 3806"/>
              <a:gd name="T11" fmla="*/ 847 h 1688"/>
              <a:gd name="T12" fmla="*/ 96 w 3806"/>
              <a:gd name="T13" fmla="*/ 1125 h 1688"/>
              <a:gd name="T14" fmla="*/ 2226 w 3806"/>
              <a:gd name="T15" fmla="*/ 1168 h 1688"/>
              <a:gd name="T16" fmla="*/ 2242 w 3806"/>
              <a:gd name="T17" fmla="*/ 1229 h 1688"/>
              <a:gd name="T18" fmla="*/ 2690 w 3806"/>
              <a:gd name="T19" fmla="*/ 1291 h 1688"/>
              <a:gd name="T20" fmla="*/ 2903 w 3806"/>
              <a:gd name="T21" fmla="*/ 1448 h 1688"/>
              <a:gd name="T22" fmla="*/ 637 w 3806"/>
              <a:gd name="T23" fmla="*/ 1330 h 1688"/>
              <a:gd name="T24" fmla="*/ 3182 w 3806"/>
              <a:gd name="T25" fmla="*/ 1196 h 1688"/>
              <a:gd name="T26" fmla="*/ 3212 w 3806"/>
              <a:gd name="T27" fmla="*/ 1135 h 1688"/>
              <a:gd name="T28" fmla="*/ 3470 w 3806"/>
              <a:gd name="T29" fmla="*/ 1165 h 1688"/>
              <a:gd name="T30" fmla="*/ 3687 w 3806"/>
              <a:gd name="T31" fmla="*/ 1160 h 1688"/>
              <a:gd name="T32" fmla="*/ 3713 w 3806"/>
              <a:gd name="T33" fmla="*/ 970 h 1688"/>
              <a:gd name="T34" fmla="*/ 3526 w 3806"/>
              <a:gd name="T35" fmla="*/ 681 h 1688"/>
              <a:gd name="T36" fmla="*/ 2863 w 3806"/>
              <a:gd name="T37" fmla="*/ 382 h 1688"/>
              <a:gd name="T38" fmla="*/ 2291 w 3806"/>
              <a:gd name="T39" fmla="*/ 183 h 1688"/>
              <a:gd name="T40" fmla="*/ 1315 w 3806"/>
              <a:gd name="T41" fmla="*/ 97 h 1688"/>
              <a:gd name="T42" fmla="*/ 904 w 3806"/>
              <a:gd name="T43" fmla="*/ 307 h 1688"/>
              <a:gd name="T44" fmla="*/ 587 w 3806"/>
              <a:gd name="T45" fmla="*/ 393 h 1688"/>
              <a:gd name="T46" fmla="*/ 679 w 3806"/>
              <a:gd name="T47" fmla="*/ 677 h 1688"/>
              <a:gd name="T48" fmla="*/ 751 w 3806"/>
              <a:gd name="T49" fmla="*/ 526 h 1688"/>
              <a:gd name="T50" fmla="*/ 1018 w 3806"/>
              <a:gd name="T51" fmla="*/ 642 h 1688"/>
              <a:gd name="T52" fmla="*/ 945 w 3806"/>
              <a:gd name="T53" fmla="*/ 677 h 1688"/>
              <a:gd name="T54" fmla="*/ 889 w 3806"/>
              <a:gd name="T55" fmla="*/ 803 h 1688"/>
              <a:gd name="T56" fmla="*/ 1079 w 3806"/>
              <a:gd name="T57" fmla="*/ 853 h 1688"/>
              <a:gd name="T58" fmla="*/ 581 w 3806"/>
              <a:gd name="T59" fmla="*/ 985 h 1688"/>
              <a:gd name="T60" fmla="*/ 69 w 3806"/>
              <a:gd name="T61" fmla="*/ 1205 h 1688"/>
              <a:gd name="T62" fmla="*/ 284 w 3806"/>
              <a:gd name="T63" fmla="*/ 1252 h 1688"/>
              <a:gd name="T64" fmla="*/ 544 w 3806"/>
              <a:gd name="T65" fmla="*/ 1190 h 1688"/>
              <a:gd name="T66" fmla="*/ 649 w 3806"/>
              <a:gd name="T67" fmla="*/ 1278 h 1688"/>
              <a:gd name="T68" fmla="*/ 778 w 3806"/>
              <a:gd name="T69" fmla="*/ 1313 h 1688"/>
              <a:gd name="T70" fmla="*/ 1005 w 3806"/>
              <a:gd name="T71" fmla="*/ 1283 h 1688"/>
              <a:gd name="T72" fmla="*/ 1341 w 3806"/>
              <a:gd name="T73" fmla="*/ 1267 h 1688"/>
              <a:gd name="T74" fmla="*/ 1669 w 3806"/>
              <a:gd name="T75" fmla="*/ 1272 h 1688"/>
              <a:gd name="T76" fmla="*/ 2092 w 3806"/>
              <a:gd name="T77" fmla="*/ 1267 h 1688"/>
              <a:gd name="T78" fmla="*/ 2259 w 3806"/>
              <a:gd name="T79" fmla="*/ 1094 h 1688"/>
              <a:gd name="T80" fmla="*/ 2676 w 3806"/>
              <a:gd name="T81" fmla="*/ 1120 h 1688"/>
              <a:gd name="T82" fmla="*/ 3082 w 3806"/>
              <a:gd name="T83" fmla="*/ 1289 h 1688"/>
              <a:gd name="T84" fmla="*/ 2961 w 3806"/>
              <a:gd name="T85" fmla="*/ 1426 h 1688"/>
              <a:gd name="T86" fmla="*/ 3500 w 3806"/>
              <a:gd name="T87" fmla="*/ 1612 h 1688"/>
              <a:gd name="T88" fmla="*/ 3560 w 3806"/>
              <a:gd name="T89" fmla="*/ 1495 h 1688"/>
              <a:gd name="T90" fmla="*/ 3682 w 3806"/>
              <a:gd name="T91" fmla="*/ 1497 h 1688"/>
              <a:gd name="T92" fmla="*/ 856 w 3806"/>
              <a:gd name="T93" fmla="*/ 353 h 1688"/>
              <a:gd name="T94" fmla="*/ 691 w 3806"/>
              <a:gd name="T95" fmla="*/ 1176 h 1688"/>
              <a:gd name="T96" fmla="*/ 739 w 3806"/>
              <a:gd name="T97" fmla="*/ 1139 h 1688"/>
              <a:gd name="T98" fmla="*/ 1053 w 3806"/>
              <a:gd name="T99" fmla="*/ 1246 h 1688"/>
              <a:gd name="T100" fmla="*/ 1327 w 3806"/>
              <a:gd name="T101" fmla="*/ 844 h 1688"/>
              <a:gd name="T102" fmla="*/ 1519 w 3806"/>
              <a:gd name="T103" fmla="*/ 1234 h 1688"/>
              <a:gd name="T104" fmla="*/ 1853 w 3806"/>
              <a:gd name="T105" fmla="*/ 1215 h 1688"/>
              <a:gd name="T106" fmla="*/ 2681 w 3806"/>
              <a:gd name="T107" fmla="*/ 1028 h 1688"/>
              <a:gd name="T108" fmla="*/ 2930 w 3806"/>
              <a:gd name="T109" fmla="*/ 1074 h 1688"/>
              <a:gd name="T110" fmla="*/ 3017 w 3806"/>
              <a:gd name="T111" fmla="*/ 426 h 1688"/>
              <a:gd name="T112" fmla="*/ 2337 w 3806"/>
              <a:gd name="T113" fmla="*/ 1234 h 1688"/>
              <a:gd name="T114" fmla="*/ 1798 w 3806"/>
              <a:gd name="T115" fmla="*/ 1274 h 1688"/>
              <a:gd name="T116" fmla="*/ 2794 w 3806"/>
              <a:gd name="T117" fmla="*/ 1317 h 1688"/>
              <a:gd name="T118" fmla="*/ 3211 w 3806"/>
              <a:gd name="T119" fmla="*/ 1570 h 1688"/>
              <a:gd name="T120" fmla="*/ 2016 w 3806"/>
              <a:gd name="T121" fmla="*/ 1274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06" h="1688">
                <a:moveTo>
                  <a:pt x="1382" y="7"/>
                </a:moveTo>
                <a:cubicBezTo>
                  <a:pt x="1383" y="9"/>
                  <a:pt x="1384" y="10"/>
                  <a:pt x="1388" y="10"/>
                </a:cubicBezTo>
                <a:cubicBezTo>
                  <a:pt x="1391" y="0"/>
                  <a:pt x="1378" y="5"/>
                  <a:pt x="1373" y="4"/>
                </a:cubicBezTo>
                <a:cubicBezTo>
                  <a:pt x="1373" y="10"/>
                  <a:pt x="1373" y="10"/>
                  <a:pt x="1373" y="10"/>
                </a:cubicBezTo>
                <a:cubicBezTo>
                  <a:pt x="1376" y="10"/>
                  <a:pt x="1376" y="13"/>
                  <a:pt x="1379" y="13"/>
                </a:cubicBezTo>
                <a:cubicBezTo>
                  <a:pt x="1380" y="11"/>
                  <a:pt x="1379" y="7"/>
                  <a:pt x="1382" y="7"/>
                </a:cubicBezTo>
                <a:close/>
                <a:moveTo>
                  <a:pt x="1269" y="60"/>
                </a:moveTo>
                <a:cubicBezTo>
                  <a:pt x="1269" y="58"/>
                  <a:pt x="1269" y="57"/>
                  <a:pt x="1272" y="57"/>
                </a:cubicBezTo>
                <a:cubicBezTo>
                  <a:pt x="1273" y="61"/>
                  <a:pt x="1273" y="65"/>
                  <a:pt x="1278" y="63"/>
                </a:cubicBezTo>
                <a:cubicBezTo>
                  <a:pt x="1282" y="54"/>
                  <a:pt x="1273" y="56"/>
                  <a:pt x="1272" y="51"/>
                </a:cubicBezTo>
                <a:cubicBezTo>
                  <a:pt x="1274" y="51"/>
                  <a:pt x="1276" y="51"/>
                  <a:pt x="1275" y="48"/>
                </a:cubicBezTo>
                <a:cubicBezTo>
                  <a:pt x="1267" y="45"/>
                  <a:pt x="1262" y="59"/>
                  <a:pt x="1269" y="60"/>
                </a:cubicBezTo>
                <a:close/>
                <a:moveTo>
                  <a:pt x="1269" y="76"/>
                </a:moveTo>
                <a:cubicBezTo>
                  <a:pt x="1270" y="71"/>
                  <a:pt x="1276" y="73"/>
                  <a:pt x="1278" y="76"/>
                </a:cubicBezTo>
                <a:cubicBezTo>
                  <a:pt x="1282" y="63"/>
                  <a:pt x="1270" y="68"/>
                  <a:pt x="1266" y="63"/>
                </a:cubicBezTo>
                <a:cubicBezTo>
                  <a:pt x="1267" y="68"/>
                  <a:pt x="1265" y="75"/>
                  <a:pt x="1269" y="76"/>
                </a:cubicBezTo>
                <a:close/>
                <a:moveTo>
                  <a:pt x="744" y="260"/>
                </a:moveTo>
                <a:cubicBezTo>
                  <a:pt x="737" y="259"/>
                  <a:pt x="735" y="254"/>
                  <a:pt x="729" y="260"/>
                </a:cubicBezTo>
                <a:cubicBezTo>
                  <a:pt x="726" y="271"/>
                  <a:pt x="746" y="266"/>
                  <a:pt x="744" y="260"/>
                </a:cubicBezTo>
                <a:close/>
                <a:moveTo>
                  <a:pt x="889" y="282"/>
                </a:moveTo>
                <a:cubicBezTo>
                  <a:pt x="876" y="283"/>
                  <a:pt x="876" y="283"/>
                  <a:pt x="876" y="283"/>
                </a:cubicBezTo>
                <a:cubicBezTo>
                  <a:pt x="876" y="292"/>
                  <a:pt x="876" y="292"/>
                  <a:pt x="876" y="292"/>
                </a:cubicBezTo>
                <a:cubicBezTo>
                  <a:pt x="882" y="290"/>
                  <a:pt x="890" y="290"/>
                  <a:pt x="889" y="282"/>
                </a:cubicBezTo>
                <a:close/>
                <a:moveTo>
                  <a:pt x="2660" y="292"/>
                </a:moveTo>
                <a:cubicBezTo>
                  <a:pt x="2660" y="282"/>
                  <a:pt x="2646" y="286"/>
                  <a:pt x="2641" y="280"/>
                </a:cubicBezTo>
                <a:cubicBezTo>
                  <a:pt x="2642" y="290"/>
                  <a:pt x="2649" y="294"/>
                  <a:pt x="2660" y="292"/>
                </a:cubicBezTo>
                <a:close/>
                <a:moveTo>
                  <a:pt x="550" y="378"/>
                </a:moveTo>
                <a:cubicBezTo>
                  <a:pt x="540" y="377"/>
                  <a:pt x="539" y="369"/>
                  <a:pt x="525" y="372"/>
                </a:cubicBezTo>
                <a:cubicBezTo>
                  <a:pt x="530" y="389"/>
                  <a:pt x="507" y="379"/>
                  <a:pt x="507" y="391"/>
                </a:cubicBezTo>
                <a:cubicBezTo>
                  <a:pt x="520" y="402"/>
                  <a:pt x="538" y="379"/>
                  <a:pt x="550" y="378"/>
                </a:cubicBezTo>
                <a:close/>
                <a:moveTo>
                  <a:pt x="2842" y="367"/>
                </a:moveTo>
                <a:cubicBezTo>
                  <a:pt x="2847" y="365"/>
                  <a:pt x="2854" y="365"/>
                  <a:pt x="2857" y="361"/>
                </a:cubicBezTo>
                <a:cubicBezTo>
                  <a:pt x="2852" y="360"/>
                  <a:pt x="2854" y="353"/>
                  <a:pt x="2848" y="354"/>
                </a:cubicBezTo>
                <a:cubicBezTo>
                  <a:pt x="2850" y="363"/>
                  <a:pt x="2842" y="361"/>
                  <a:pt x="2842" y="367"/>
                </a:cubicBezTo>
                <a:close/>
                <a:moveTo>
                  <a:pt x="560" y="501"/>
                </a:moveTo>
                <a:cubicBezTo>
                  <a:pt x="542" y="504"/>
                  <a:pt x="529" y="494"/>
                  <a:pt x="514" y="486"/>
                </a:cubicBezTo>
                <a:cubicBezTo>
                  <a:pt x="509" y="506"/>
                  <a:pt x="493" y="509"/>
                  <a:pt x="499" y="529"/>
                </a:cubicBezTo>
                <a:cubicBezTo>
                  <a:pt x="523" y="523"/>
                  <a:pt x="534" y="504"/>
                  <a:pt x="560" y="501"/>
                </a:cubicBezTo>
                <a:close/>
                <a:moveTo>
                  <a:pt x="506" y="560"/>
                </a:moveTo>
                <a:cubicBezTo>
                  <a:pt x="521" y="565"/>
                  <a:pt x="529" y="566"/>
                  <a:pt x="524" y="547"/>
                </a:cubicBezTo>
                <a:cubicBezTo>
                  <a:pt x="511" y="544"/>
                  <a:pt x="509" y="552"/>
                  <a:pt x="506" y="560"/>
                </a:cubicBezTo>
                <a:close/>
                <a:moveTo>
                  <a:pt x="867" y="568"/>
                </a:moveTo>
                <a:cubicBezTo>
                  <a:pt x="870" y="558"/>
                  <a:pt x="865" y="556"/>
                  <a:pt x="861" y="552"/>
                </a:cubicBezTo>
                <a:cubicBezTo>
                  <a:pt x="853" y="567"/>
                  <a:pt x="835" y="540"/>
                  <a:pt x="831" y="562"/>
                </a:cubicBezTo>
                <a:cubicBezTo>
                  <a:pt x="827" y="560"/>
                  <a:pt x="802" y="556"/>
                  <a:pt x="809" y="562"/>
                </a:cubicBezTo>
                <a:cubicBezTo>
                  <a:pt x="835" y="570"/>
                  <a:pt x="839" y="568"/>
                  <a:pt x="867" y="568"/>
                </a:cubicBezTo>
                <a:close/>
                <a:moveTo>
                  <a:pt x="926" y="561"/>
                </a:moveTo>
                <a:cubicBezTo>
                  <a:pt x="933" y="565"/>
                  <a:pt x="942" y="567"/>
                  <a:pt x="950" y="570"/>
                </a:cubicBezTo>
                <a:cubicBezTo>
                  <a:pt x="949" y="556"/>
                  <a:pt x="929" y="563"/>
                  <a:pt x="922" y="555"/>
                </a:cubicBezTo>
                <a:cubicBezTo>
                  <a:pt x="920" y="562"/>
                  <a:pt x="912" y="563"/>
                  <a:pt x="910" y="570"/>
                </a:cubicBezTo>
                <a:cubicBezTo>
                  <a:pt x="918" y="566"/>
                  <a:pt x="923" y="579"/>
                  <a:pt x="926" y="570"/>
                </a:cubicBezTo>
                <a:cubicBezTo>
                  <a:pt x="922" y="570"/>
                  <a:pt x="922" y="562"/>
                  <a:pt x="926" y="561"/>
                </a:cubicBezTo>
                <a:close/>
                <a:moveTo>
                  <a:pt x="907" y="573"/>
                </a:moveTo>
                <a:cubicBezTo>
                  <a:pt x="904" y="558"/>
                  <a:pt x="891" y="572"/>
                  <a:pt x="883" y="561"/>
                </a:cubicBezTo>
                <a:cubicBezTo>
                  <a:pt x="882" y="580"/>
                  <a:pt x="895" y="567"/>
                  <a:pt x="907" y="573"/>
                </a:cubicBezTo>
                <a:close/>
                <a:moveTo>
                  <a:pt x="978" y="569"/>
                </a:moveTo>
                <a:cubicBezTo>
                  <a:pt x="979" y="559"/>
                  <a:pt x="957" y="557"/>
                  <a:pt x="956" y="567"/>
                </a:cubicBezTo>
                <a:cubicBezTo>
                  <a:pt x="966" y="565"/>
                  <a:pt x="971" y="568"/>
                  <a:pt x="978" y="569"/>
                </a:cubicBezTo>
                <a:close/>
                <a:moveTo>
                  <a:pt x="1067" y="574"/>
                </a:moveTo>
                <a:cubicBezTo>
                  <a:pt x="1077" y="569"/>
                  <a:pt x="1077" y="577"/>
                  <a:pt x="1085" y="580"/>
                </a:cubicBezTo>
                <a:cubicBezTo>
                  <a:pt x="1086" y="573"/>
                  <a:pt x="1079" y="574"/>
                  <a:pt x="1082" y="565"/>
                </a:cubicBezTo>
                <a:cubicBezTo>
                  <a:pt x="1074" y="566"/>
                  <a:pt x="1066" y="566"/>
                  <a:pt x="1067" y="574"/>
                </a:cubicBezTo>
                <a:close/>
                <a:moveTo>
                  <a:pt x="1097" y="568"/>
                </a:moveTo>
                <a:cubicBezTo>
                  <a:pt x="1096" y="575"/>
                  <a:pt x="1103" y="575"/>
                  <a:pt x="1101" y="583"/>
                </a:cubicBezTo>
                <a:cubicBezTo>
                  <a:pt x="1117" y="583"/>
                  <a:pt x="1104" y="571"/>
                  <a:pt x="1097" y="568"/>
                </a:cubicBezTo>
                <a:close/>
                <a:moveTo>
                  <a:pt x="507" y="624"/>
                </a:moveTo>
                <a:cubicBezTo>
                  <a:pt x="500" y="622"/>
                  <a:pt x="498" y="616"/>
                  <a:pt x="488" y="618"/>
                </a:cubicBezTo>
                <a:cubicBezTo>
                  <a:pt x="484" y="628"/>
                  <a:pt x="504" y="630"/>
                  <a:pt x="507" y="624"/>
                </a:cubicBezTo>
                <a:close/>
                <a:moveTo>
                  <a:pt x="832" y="645"/>
                </a:moveTo>
                <a:cubicBezTo>
                  <a:pt x="820" y="646"/>
                  <a:pt x="823" y="632"/>
                  <a:pt x="810" y="636"/>
                </a:cubicBezTo>
                <a:cubicBezTo>
                  <a:pt x="813" y="645"/>
                  <a:pt x="813" y="645"/>
                  <a:pt x="810" y="654"/>
                </a:cubicBezTo>
                <a:cubicBezTo>
                  <a:pt x="818" y="651"/>
                  <a:pt x="825" y="648"/>
                  <a:pt x="832" y="645"/>
                </a:cubicBezTo>
                <a:close/>
                <a:moveTo>
                  <a:pt x="639" y="659"/>
                </a:moveTo>
                <a:cubicBezTo>
                  <a:pt x="637" y="650"/>
                  <a:pt x="619" y="641"/>
                  <a:pt x="611" y="647"/>
                </a:cubicBezTo>
                <a:cubicBezTo>
                  <a:pt x="620" y="655"/>
                  <a:pt x="625" y="664"/>
                  <a:pt x="639" y="659"/>
                </a:cubicBezTo>
                <a:close/>
                <a:moveTo>
                  <a:pt x="642" y="662"/>
                </a:moveTo>
                <a:cubicBezTo>
                  <a:pt x="650" y="661"/>
                  <a:pt x="656" y="658"/>
                  <a:pt x="660" y="653"/>
                </a:cubicBezTo>
                <a:cubicBezTo>
                  <a:pt x="656" y="652"/>
                  <a:pt x="655" y="648"/>
                  <a:pt x="651" y="647"/>
                </a:cubicBezTo>
                <a:cubicBezTo>
                  <a:pt x="652" y="656"/>
                  <a:pt x="643" y="655"/>
                  <a:pt x="642" y="662"/>
                </a:cubicBezTo>
                <a:close/>
                <a:moveTo>
                  <a:pt x="863" y="681"/>
                </a:moveTo>
                <a:cubicBezTo>
                  <a:pt x="853" y="680"/>
                  <a:pt x="851" y="688"/>
                  <a:pt x="844" y="681"/>
                </a:cubicBezTo>
                <a:cubicBezTo>
                  <a:pt x="844" y="687"/>
                  <a:pt x="845" y="691"/>
                  <a:pt x="847" y="693"/>
                </a:cubicBezTo>
                <a:cubicBezTo>
                  <a:pt x="853" y="690"/>
                  <a:pt x="862" y="689"/>
                  <a:pt x="863" y="681"/>
                </a:cubicBezTo>
                <a:close/>
                <a:moveTo>
                  <a:pt x="422" y="987"/>
                </a:moveTo>
                <a:cubicBezTo>
                  <a:pt x="418" y="987"/>
                  <a:pt x="417" y="990"/>
                  <a:pt x="416" y="993"/>
                </a:cubicBezTo>
                <a:cubicBezTo>
                  <a:pt x="420" y="993"/>
                  <a:pt x="423" y="994"/>
                  <a:pt x="422" y="999"/>
                </a:cubicBezTo>
                <a:cubicBezTo>
                  <a:pt x="431" y="999"/>
                  <a:pt x="431" y="992"/>
                  <a:pt x="440" y="992"/>
                </a:cubicBezTo>
                <a:cubicBezTo>
                  <a:pt x="461" y="1022"/>
                  <a:pt x="484" y="972"/>
                  <a:pt x="511" y="982"/>
                </a:cubicBezTo>
                <a:cubicBezTo>
                  <a:pt x="508" y="966"/>
                  <a:pt x="515" y="972"/>
                  <a:pt x="526" y="973"/>
                </a:cubicBezTo>
                <a:cubicBezTo>
                  <a:pt x="532" y="962"/>
                  <a:pt x="526" y="950"/>
                  <a:pt x="516" y="946"/>
                </a:cubicBezTo>
                <a:cubicBezTo>
                  <a:pt x="515" y="949"/>
                  <a:pt x="513" y="953"/>
                  <a:pt x="510" y="955"/>
                </a:cubicBezTo>
                <a:cubicBezTo>
                  <a:pt x="508" y="948"/>
                  <a:pt x="493" y="954"/>
                  <a:pt x="495" y="943"/>
                </a:cubicBezTo>
                <a:cubicBezTo>
                  <a:pt x="510" y="938"/>
                  <a:pt x="519" y="945"/>
                  <a:pt x="529" y="933"/>
                </a:cubicBezTo>
                <a:cubicBezTo>
                  <a:pt x="539" y="942"/>
                  <a:pt x="553" y="939"/>
                  <a:pt x="562" y="942"/>
                </a:cubicBezTo>
                <a:cubicBezTo>
                  <a:pt x="562" y="930"/>
                  <a:pt x="581" y="938"/>
                  <a:pt x="587" y="932"/>
                </a:cubicBezTo>
                <a:cubicBezTo>
                  <a:pt x="594" y="935"/>
                  <a:pt x="597" y="943"/>
                  <a:pt x="602" y="948"/>
                </a:cubicBezTo>
                <a:cubicBezTo>
                  <a:pt x="603" y="933"/>
                  <a:pt x="613" y="909"/>
                  <a:pt x="623" y="929"/>
                </a:cubicBezTo>
                <a:cubicBezTo>
                  <a:pt x="626" y="920"/>
                  <a:pt x="619" y="921"/>
                  <a:pt x="620" y="914"/>
                </a:cubicBezTo>
                <a:cubicBezTo>
                  <a:pt x="630" y="910"/>
                  <a:pt x="634" y="916"/>
                  <a:pt x="642" y="907"/>
                </a:cubicBezTo>
                <a:cubicBezTo>
                  <a:pt x="645" y="911"/>
                  <a:pt x="645" y="919"/>
                  <a:pt x="648" y="923"/>
                </a:cubicBezTo>
                <a:cubicBezTo>
                  <a:pt x="666" y="918"/>
                  <a:pt x="670" y="923"/>
                  <a:pt x="685" y="925"/>
                </a:cubicBezTo>
                <a:cubicBezTo>
                  <a:pt x="684" y="914"/>
                  <a:pt x="694" y="912"/>
                  <a:pt x="703" y="910"/>
                </a:cubicBezTo>
                <a:cubicBezTo>
                  <a:pt x="705" y="901"/>
                  <a:pt x="698" y="902"/>
                  <a:pt x="700" y="894"/>
                </a:cubicBezTo>
                <a:cubicBezTo>
                  <a:pt x="710" y="899"/>
                  <a:pt x="716" y="892"/>
                  <a:pt x="712" y="882"/>
                </a:cubicBezTo>
                <a:cubicBezTo>
                  <a:pt x="731" y="885"/>
                  <a:pt x="733" y="870"/>
                  <a:pt x="752" y="872"/>
                </a:cubicBezTo>
                <a:cubicBezTo>
                  <a:pt x="754" y="876"/>
                  <a:pt x="756" y="881"/>
                  <a:pt x="755" y="888"/>
                </a:cubicBezTo>
                <a:cubicBezTo>
                  <a:pt x="768" y="884"/>
                  <a:pt x="768" y="892"/>
                  <a:pt x="776" y="893"/>
                </a:cubicBezTo>
                <a:cubicBezTo>
                  <a:pt x="785" y="874"/>
                  <a:pt x="827" y="898"/>
                  <a:pt x="837" y="874"/>
                </a:cubicBezTo>
                <a:cubicBezTo>
                  <a:pt x="833" y="869"/>
                  <a:pt x="829" y="862"/>
                  <a:pt x="822" y="859"/>
                </a:cubicBezTo>
                <a:cubicBezTo>
                  <a:pt x="844" y="847"/>
                  <a:pt x="824" y="841"/>
                  <a:pt x="815" y="829"/>
                </a:cubicBezTo>
                <a:cubicBezTo>
                  <a:pt x="808" y="828"/>
                  <a:pt x="809" y="834"/>
                  <a:pt x="800" y="832"/>
                </a:cubicBezTo>
                <a:cubicBezTo>
                  <a:pt x="786" y="788"/>
                  <a:pt x="726" y="883"/>
                  <a:pt x="720" y="827"/>
                </a:cubicBezTo>
                <a:cubicBezTo>
                  <a:pt x="702" y="827"/>
                  <a:pt x="686" y="851"/>
                  <a:pt x="671" y="837"/>
                </a:cubicBezTo>
                <a:cubicBezTo>
                  <a:pt x="666" y="844"/>
                  <a:pt x="655" y="849"/>
                  <a:pt x="656" y="855"/>
                </a:cubicBezTo>
                <a:cubicBezTo>
                  <a:pt x="649" y="852"/>
                  <a:pt x="641" y="850"/>
                  <a:pt x="632" y="849"/>
                </a:cubicBezTo>
                <a:cubicBezTo>
                  <a:pt x="631" y="863"/>
                  <a:pt x="623" y="869"/>
                  <a:pt x="617" y="877"/>
                </a:cubicBezTo>
                <a:cubicBezTo>
                  <a:pt x="605" y="877"/>
                  <a:pt x="594" y="875"/>
                  <a:pt x="589" y="868"/>
                </a:cubicBezTo>
                <a:cubicBezTo>
                  <a:pt x="591" y="890"/>
                  <a:pt x="579" y="868"/>
                  <a:pt x="571" y="884"/>
                </a:cubicBezTo>
                <a:cubicBezTo>
                  <a:pt x="573" y="888"/>
                  <a:pt x="581" y="888"/>
                  <a:pt x="580" y="896"/>
                </a:cubicBezTo>
                <a:cubicBezTo>
                  <a:pt x="566" y="896"/>
                  <a:pt x="578" y="908"/>
                  <a:pt x="571" y="911"/>
                </a:cubicBezTo>
                <a:cubicBezTo>
                  <a:pt x="557" y="914"/>
                  <a:pt x="554" y="906"/>
                  <a:pt x="544" y="905"/>
                </a:cubicBezTo>
                <a:cubicBezTo>
                  <a:pt x="541" y="917"/>
                  <a:pt x="522" y="923"/>
                  <a:pt x="507" y="921"/>
                </a:cubicBezTo>
                <a:cubicBezTo>
                  <a:pt x="503" y="927"/>
                  <a:pt x="499" y="932"/>
                  <a:pt x="495" y="937"/>
                </a:cubicBezTo>
                <a:cubicBezTo>
                  <a:pt x="477" y="939"/>
                  <a:pt x="484" y="916"/>
                  <a:pt x="473" y="912"/>
                </a:cubicBezTo>
                <a:cubicBezTo>
                  <a:pt x="471" y="925"/>
                  <a:pt x="461" y="929"/>
                  <a:pt x="458" y="940"/>
                </a:cubicBezTo>
                <a:cubicBezTo>
                  <a:pt x="455" y="935"/>
                  <a:pt x="442" y="945"/>
                  <a:pt x="437" y="946"/>
                </a:cubicBezTo>
                <a:cubicBezTo>
                  <a:pt x="434" y="938"/>
                  <a:pt x="424" y="937"/>
                  <a:pt x="418" y="931"/>
                </a:cubicBezTo>
                <a:cubicBezTo>
                  <a:pt x="415" y="942"/>
                  <a:pt x="408" y="950"/>
                  <a:pt x="397" y="953"/>
                </a:cubicBezTo>
                <a:cubicBezTo>
                  <a:pt x="406" y="964"/>
                  <a:pt x="404" y="970"/>
                  <a:pt x="407" y="984"/>
                </a:cubicBezTo>
                <a:cubicBezTo>
                  <a:pt x="411" y="985"/>
                  <a:pt x="422" y="980"/>
                  <a:pt x="422" y="987"/>
                </a:cubicBezTo>
                <a:close/>
                <a:moveTo>
                  <a:pt x="1036" y="838"/>
                </a:moveTo>
                <a:cubicBezTo>
                  <a:pt x="1036" y="847"/>
                  <a:pt x="1044" y="847"/>
                  <a:pt x="1052" y="847"/>
                </a:cubicBezTo>
                <a:cubicBezTo>
                  <a:pt x="1053" y="838"/>
                  <a:pt x="1045" y="838"/>
                  <a:pt x="1036" y="838"/>
                </a:cubicBezTo>
                <a:close/>
                <a:moveTo>
                  <a:pt x="1049" y="863"/>
                </a:moveTo>
                <a:cubicBezTo>
                  <a:pt x="1048" y="859"/>
                  <a:pt x="1050" y="856"/>
                  <a:pt x="1052" y="854"/>
                </a:cubicBezTo>
                <a:cubicBezTo>
                  <a:pt x="1045" y="847"/>
                  <a:pt x="1038" y="856"/>
                  <a:pt x="1033" y="860"/>
                </a:cubicBezTo>
                <a:cubicBezTo>
                  <a:pt x="1042" y="857"/>
                  <a:pt x="1041" y="864"/>
                  <a:pt x="1049" y="863"/>
                </a:cubicBezTo>
                <a:close/>
                <a:moveTo>
                  <a:pt x="3796" y="1002"/>
                </a:moveTo>
                <a:cubicBezTo>
                  <a:pt x="3794" y="995"/>
                  <a:pt x="3796" y="984"/>
                  <a:pt x="3787" y="984"/>
                </a:cubicBezTo>
                <a:cubicBezTo>
                  <a:pt x="3785" y="995"/>
                  <a:pt x="3789" y="1000"/>
                  <a:pt x="3796" y="1002"/>
                </a:cubicBezTo>
                <a:close/>
                <a:moveTo>
                  <a:pt x="3747" y="1055"/>
                </a:moveTo>
                <a:cubicBezTo>
                  <a:pt x="3751" y="1058"/>
                  <a:pt x="3758" y="1058"/>
                  <a:pt x="3766" y="1058"/>
                </a:cubicBezTo>
                <a:cubicBezTo>
                  <a:pt x="3766" y="1052"/>
                  <a:pt x="3766" y="1052"/>
                  <a:pt x="3766" y="1052"/>
                </a:cubicBezTo>
                <a:cubicBezTo>
                  <a:pt x="3763" y="1052"/>
                  <a:pt x="3762" y="1049"/>
                  <a:pt x="3760" y="1049"/>
                </a:cubicBezTo>
                <a:cubicBezTo>
                  <a:pt x="3762" y="1057"/>
                  <a:pt x="3745" y="1047"/>
                  <a:pt x="3747" y="1055"/>
                </a:cubicBezTo>
                <a:close/>
                <a:moveTo>
                  <a:pt x="120" y="1131"/>
                </a:moveTo>
                <a:cubicBezTo>
                  <a:pt x="122" y="1138"/>
                  <a:pt x="106" y="1129"/>
                  <a:pt x="111" y="1140"/>
                </a:cubicBezTo>
                <a:cubicBezTo>
                  <a:pt x="123" y="1141"/>
                  <a:pt x="129" y="1135"/>
                  <a:pt x="129" y="1125"/>
                </a:cubicBezTo>
                <a:cubicBezTo>
                  <a:pt x="119" y="1125"/>
                  <a:pt x="118" y="1116"/>
                  <a:pt x="105" y="1119"/>
                </a:cubicBezTo>
                <a:cubicBezTo>
                  <a:pt x="105" y="1131"/>
                  <a:pt x="105" y="1131"/>
                  <a:pt x="105" y="1131"/>
                </a:cubicBezTo>
                <a:cubicBezTo>
                  <a:pt x="113" y="1135"/>
                  <a:pt x="117" y="1122"/>
                  <a:pt x="120" y="1131"/>
                </a:cubicBezTo>
                <a:close/>
                <a:moveTo>
                  <a:pt x="93" y="1144"/>
                </a:moveTo>
                <a:cubicBezTo>
                  <a:pt x="93" y="1140"/>
                  <a:pt x="98" y="1141"/>
                  <a:pt x="99" y="1137"/>
                </a:cubicBezTo>
                <a:cubicBezTo>
                  <a:pt x="88" y="1137"/>
                  <a:pt x="106" y="1126"/>
                  <a:pt x="96" y="1125"/>
                </a:cubicBezTo>
                <a:cubicBezTo>
                  <a:pt x="93" y="1131"/>
                  <a:pt x="79" y="1140"/>
                  <a:pt x="93" y="1144"/>
                </a:cubicBezTo>
                <a:close/>
                <a:moveTo>
                  <a:pt x="2223" y="1149"/>
                </a:moveTo>
                <a:cubicBezTo>
                  <a:pt x="2230" y="1147"/>
                  <a:pt x="2234" y="1140"/>
                  <a:pt x="2247" y="1143"/>
                </a:cubicBezTo>
                <a:cubicBezTo>
                  <a:pt x="2246" y="1133"/>
                  <a:pt x="2232" y="1136"/>
                  <a:pt x="2222" y="1134"/>
                </a:cubicBezTo>
                <a:cubicBezTo>
                  <a:pt x="2223" y="1124"/>
                  <a:pt x="2215" y="1120"/>
                  <a:pt x="2204" y="1116"/>
                </a:cubicBezTo>
                <a:cubicBezTo>
                  <a:pt x="2204" y="1121"/>
                  <a:pt x="2203" y="1125"/>
                  <a:pt x="2201" y="1128"/>
                </a:cubicBezTo>
                <a:cubicBezTo>
                  <a:pt x="2206" y="1138"/>
                  <a:pt x="2229" y="1136"/>
                  <a:pt x="2223" y="1149"/>
                </a:cubicBezTo>
                <a:close/>
                <a:moveTo>
                  <a:pt x="2256" y="1149"/>
                </a:moveTo>
                <a:cubicBezTo>
                  <a:pt x="2258" y="1157"/>
                  <a:pt x="2255" y="1160"/>
                  <a:pt x="2247" y="1158"/>
                </a:cubicBezTo>
                <a:cubicBezTo>
                  <a:pt x="2248" y="1180"/>
                  <a:pt x="2274" y="1176"/>
                  <a:pt x="2275" y="1198"/>
                </a:cubicBezTo>
                <a:cubicBezTo>
                  <a:pt x="2288" y="1199"/>
                  <a:pt x="2283" y="1174"/>
                  <a:pt x="2293" y="1182"/>
                </a:cubicBezTo>
                <a:cubicBezTo>
                  <a:pt x="2295" y="1175"/>
                  <a:pt x="2288" y="1176"/>
                  <a:pt x="2290" y="1167"/>
                </a:cubicBezTo>
                <a:cubicBezTo>
                  <a:pt x="2305" y="1162"/>
                  <a:pt x="2335" y="1165"/>
                  <a:pt x="2330" y="1185"/>
                </a:cubicBezTo>
                <a:cubicBezTo>
                  <a:pt x="2341" y="1182"/>
                  <a:pt x="2342" y="1189"/>
                  <a:pt x="2352" y="1188"/>
                </a:cubicBezTo>
                <a:cubicBezTo>
                  <a:pt x="2337" y="1157"/>
                  <a:pt x="2297" y="1154"/>
                  <a:pt x="2256" y="1149"/>
                </a:cubicBezTo>
                <a:close/>
                <a:moveTo>
                  <a:pt x="2358" y="1166"/>
                </a:moveTo>
                <a:cubicBezTo>
                  <a:pt x="2365" y="1169"/>
                  <a:pt x="2372" y="1172"/>
                  <a:pt x="2376" y="1178"/>
                </a:cubicBezTo>
                <a:cubicBezTo>
                  <a:pt x="2382" y="1167"/>
                  <a:pt x="2393" y="1179"/>
                  <a:pt x="2397" y="1169"/>
                </a:cubicBezTo>
                <a:cubicBezTo>
                  <a:pt x="2387" y="1167"/>
                  <a:pt x="2369" y="1157"/>
                  <a:pt x="2358" y="1166"/>
                </a:cubicBezTo>
                <a:close/>
                <a:moveTo>
                  <a:pt x="2226" y="1168"/>
                </a:moveTo>
                <a:cubicBezTo>
                  <a:pt x="2226" y="1181"/>
                  <a:pt x="2238" y="1182"/>
                  <a:pt x="2241" y="1171"/>
                </a:cubicBezTo>
                <a:cubicBezTo>
                  <a:pt x="2238" y="1168"/>
                  <a:pt x="2233" y="1167"/>
                  <a:pt x="2226" y="1168"/>
                </a:cubicBezTo>
                <a:close/>
                <a:moveTo>
                  <a:pt x="1500" y="1198"/>
                </a:moveTo>
                <a:cubicBezTo>
                  <a:pt x="1494" y="1208"/>
                  <a:pt x="1511" y="1210"/>
                  <a:pt x="1512" y="1204"/>
                </a:cubicBezTo>
                <a:cubicBezTo>
                  <a:pt x="1507" y="1202"/>
                  <a:pt x="1510" y="1194"/>
                  <a:pt x="1500" y="1198"/>
                </a:cubicBezTo>
                <a:close/>
                <a:moveTo>
                  <a:pt x="642" y="1232"/>
                </a:moveTo>
                <a:cubicBezTo>
                  <a:pt x="637" y="1232"/>
                  <a:pt x="641" y="1224"/>
                  <a:pt x="636" y="1223"/>
                </a:cubicBezTo>
                <a:cubicBezTo>
                  <a:pt x="632" y="1229"/>
                  <a:pt x="630" y="1216"/>
                  <a:pt x="621" y="1223"/>
                </a:cubicBezTo>
                <a:cubicBezTo>
                  <a:pt x="621" y="1239"/>
                  <a:pt x="612" y="1245"/>
                  <a:pt x="606" y="1254"/>
                </a:cubicBezTo>
                <a:cubicBezTo>
                  <a:pt x="605" y="1262"/>
                  <a:pt x="611" y="1264"/>
                  <a:pt x="615" y="1266"/>
                </a:cubicBezTo>
                <a:cubicBezTo>
                  <a:pt x="612" y="1251"/>
                  <a:pt x="635" y="1251"/>
                  <a:pt x="642" y="1232"/>
                </a:cubicBezTo>
                <a:close/>
                <a:moveTo>
                  <a:pt x="2291" y="1219"/>
                </a:moveTo>
                <a:cubicBezTo>
                  <a:pt x="2293" y="1231"/>
                  <a:pt x="2266" y="1220"/>
                  <a:pt x="2254" y="1223"/>
                </a:cubicBezTo>
                <a:cubicBezTo>
                  <a:pt x="2260" y="1216"/>
                  <a:pt x="2254" y="1209"/>
                  <a:pt x="2248" y="1207"/>
                </a:cubicBezTo>
                <a:cubicBezTo>
                  <a:pt x="2250" y="1217"/>
                  <a:pt x="2245" y="1219"/>
                  <a:pt x="2242" y="1223"/>
                </a:cubicBezTo>
                <a:cubicBezTo>
                  <a:pt x="2248" y="1223"/>
                  <a:pt x="2244" y="1233"/>
                  <a:pt x="2251" y="1232"/>
                </a:cubicBezTo>
                <a:cubicBezTo>
                  <a:pt x="2255" y="1231"/>
                  <a:pt x="2266" y="1229"/>
                  <a:pt x="2279" y="1228"/>
                </a:cubicBezTo>
                <a:cubicBezTo>
                  <a:pt x="2279" y="1234"/>
                  <a:pt x="2281" y="1239"/>
                  <a:pt x="2285" y="1241"/>
                </a:cubicBezTo>
                <a:cubicBezTo>
                  <a:pt x="2288" y="1237"/>
                  <a:pt x="2291" y="1234"/>
                  <a:pt x="2294" y="1231"/>
                </a:cubicBezTo>
                <a:cubicBezTo>
                  <a:pt x="2295" y="1234"/>
                  <a:pt x="2297" y="1235"/>
                  <a:pt x="2300" y="1234"/>
                </a:cubicBezTo>
                <a:cubicBezTo>
                  <a:pt x="2302" y="1226"/>
                  <a:pt x="2296" y="1210"/>
                  <a:pt x="2291" y="1219"/>
                </a:cubicBezTo>
                <a:close/>
                <a:moveTo>
                  <a:pt x="2202" y="1223"/>
                </a:moveTo>
                <a:cubicBezTo>
                  <a:pt x="2191" y="1226"/>
                  <a:pt x="2195" y="1208"/>
                  <a:pt x="2187" y="1217"/>
                </a:cubicBezTo>
                <a:cubicBezTo>
                  <a:pt x="2188" y="1231"/>
                  <a:pt x="2233" y="1229"/>
                  <a:pt x="2242" y="1229"/>
                </a:cubicBezTo>
                <a:cubicBezTo>
                  <a:pt x="2238" y="1207"/>
                  <a:pt x="2215" y="1215"/>
                  <a:pt x="2202" y="1223"/>
                </a:cubicBezTo>
                <a:close/>
                <a:moveTo>
                  <a:pt x="1715" y="1238"/>
                </a:moveTo>
                <a:cubicBezTo>
                  <a:pt x="1712" y="1243"/>
                  <a:pt x="1703" y="1242"/>
                  <a:pt x="1706" y="1253"/>
                </a:cubicBezTo>
                <a:cubicBezTo>
                  <a:pt x="1714" y="1253"/>
                  <a:pt x="1717" y="1248"/>
                  <a:pt x="1721" y="1244"/>
                </a:cubicBezTo>
                <a:cubicBezTo>
                  <a:pt x="1717" y="1244"/>
                  <a:pt x="1718" y="1239"/>
                  <a:pt x="1715" y="1238"/>
                </a:cubicBezTo>
                <a:close/>
                <a:moveTo>
                  <a:pt x="5" y="1279"/>
                </a:moveTo>
                <a:cubicBezTo>
                  <a:pt x="2" y="1290"/>
                  <a:pt x="1" y="1290"/>
                  <a:pt x="0" y="1298"/>
                </a:cubicBezTo>
                <a:cubicBezTo>
                  <a:pt x="8" y="1300"/>
                  <a:pt x="12" y="1282"/>
                  <a:pt x="5" y="1279"/>
                </a:cubicBezTo>
                <a:close/>
                <a:moveTo>
                  <a:pt x="2478" y="1251"/>
                </a:moveTo>
                <a:cubicBezTo>
                  <a:pt x="2480" y="1259"/>
                  <a:pt x="2461" y="1248"/>
                  <a:pt x="2463" y="1257"/>
                </a:cubicBezTo>
                <a:cubicBezTo>
                  <a:pt x="2467" y="1260"/>
                  <a:pt x="2474" y="1260"/>
                  <a:pt x="2478" y="1263"/>
                </a:cubicBezTo>
                <a:cubicBezTo>
                  <a:pt x="2475" y="1257"/>
                  <a:pt x="2487" y="1252"/>
                  <a:pt x="2478" y="1251"/>
                </a:cubicBezTo>
                <a:close/>
                <a:moveTo>
                  <a:pt x="1908" y="1263"/>
                </a:moveTo>
                <a:cubicBezTo>
                  <a:pt x="1909" y="1273"/>
                  <a:pt x="1899" y="1256"/>
                  <a:pt x="1899" y="1266"/>
                </a:cubicBezTo>
                <a:cubicBezTo>
                  <a:pt x="1905" y="1267"/>
                  <a:pt x="1901" y="1277"/>
                  <a:pt x="1908" y="1276"/>
                </a:cubicBezTo>
                <a:cubicBezTo>
                  <a:pt x="1909" y="1274"/>
                  <a:pt x="1916" y="1264"/>
                  <a:pt x="1908" y="1263"/>
                </a:cubicBezTo>
                <a:close/>
                <a:moveTo>
                  <a:pt x="2052" y="1280"/>
                </a:moveTo>
                <a:cubicBezTo>
                  <a:pt x="2054" y="1287"/>
                  <a:pt x="2058" y="1291"/>
                  <a:pt x="2065" y="1292"/>
                </a:cubicBezTo>
                <a:cubicBezTo>
                  <a:pt x="2063" y="1280"/>
                  <a:pt x="2076" y="1282"/>
                  <a:pt x="2080" y="1277"/>
                </a:cubicBezTo>
                <a:cubicBezTo>
                  <a:pt x="2066" y="1280"/>
                  <a:pt x="2063" y="1275"/>
                  <a:pt x="2052" y="1280"/>
                </a:cubicBezTo>
                <a:close/>
                <a:moveTo>
                  <a:pt x="2687" y="1282"/>
                </a:moveTo>
                <a:cubicBezTo>
                  <a:pt x="2687" y="1286"/>
                  <a:pt x="2688" y="1289"/>
                  <a:pt x="2690" y="1291"/>
                </a:cubicBezTo>
                <a:cubicBezTo>
                  <a:pt x="2686" y="1296"/>
                  <a:pt x="2680" y="1303"/>
                  <a:pt x="2693" y="1303"/>
                </a:cubicBezTo>
                <a:cubicBezTo>
                  <a:pt x="2693" y="1290"/>
                  <a:pt x="2698" y="1286"/>
                  <a:pt x="2687" y="1282"/>
                </a:cubicBezTo>
                <a:close/>
                <a:moveTo>
                  <a:pt x="2724" y="1291"/>
                </a:moveTo>
                <a:cubicBezTo>
                  <a:pt x="2718" y="1299"/>
                  <a:pt x="2713" y="1291"/>
                  <a:pt x="2708" y="1297"/>
                </a:cubicBezTo>
                <a:cubicBezTo>
                  <a:pt x="2713" y="1297"/>
                  <a:pt x="2711" y="1304"/>
                  <a:pt x="2712" y="1309"/>
                </a:cubicBezTo>
                <a:cubicBezTo>
                  <a:pt x="2723" y="1300"/>
                  <a:pt x="2731" y="1301"/>
                  <a:pt x="2739" y="1293"/>
                </a:cubicBezTo>
                <a:cubicBezTo>
                  <a:pt x="2735" y="1286"/>
                  <a:pt x="2701" y="1280"/>
                  <a:pt x="2724" y="1291"/>
                </a:cubicBezTo>
                <a:close/>
                <a:moveTo>
                  <a:pt x="2745" y="1315"/>
                </a:moveTo>
                <a:cubicBezTo>
                  <a:pt x="2744" y="1326"/>
                  <a:pt x="2748" y="1331"/>
                  <a:pt x="2755" y="1333"/>
                </a:cubicBezTo>
                <a:cubicBezTo>
                  <a:pt x="2755" y="1328"/>
                  <a:pt x="2755" y="1324"/>
                  <a:pt x="2758" y="1321"/>
                </a:cubicBezTo>
                <a:cubicBezTo>
                  <a:pt x="2749" y="1323"/>
                  <a:pt x="2752" y="1315"/>
                  <a:pt x="2745" y="1315"/>
                </a:cubicBezTo>
                <a:close/>
                <a:moveTo>
                  <a:pt x="2663" y="1334"/>
                </a:moveTo>
                <a:cubicBezTo>
                  <a:pt x="2663" y="1337"/>
                  <a:pt x="2685" y="1335"/>
                  <a:pt x="2684" y="1328"/>
                </a:cubicBezTo>
                <a:cubicBezTo>
                  <a:pt x="2677" y="1330"/>
                  <a:pt x="2660" y="1323"/>
                  <a:pt x="2663" y="1334"/>
                </a:cubicBezTo>
                <a:close/>
                <a:moveTo>
                  <a:pt x="2697" y="1328"/>
                </a:moveTo>
                <a:cubicBezTo>
                  <a:pt x="2695" y="1343"/>
                  <a:pt x="2713" y="1337"/>
                  <a:pt x="2721" y="1343"/>
                </a:cubicBezTo>
                <a:cubicBezTo>
                  <a:pt x="2719" y="1332"/>
                  <a:pt x="2701" y="1337"/>
                  <a:pt x="2697" y="1328"/>
                </a:cubicBezTo>
                <a:close/>
                <a:moveTo>
                  <a:pt x="2780" y="1400"/>
                </a:moveTo>
                <a:cubicBezTo>
                  <a:pt x="2787" y="1403"/>
                  <a:pt x="2794" y="1405"/>
                  <a:pt x="2799" y="1409"/>
                </a:cubicBezTo>
                <a:cubicBezTo>
                  <a:pt x="2800" y="1400"/>
                  <a:pt x="2784" y="1393"/>
                  <a:pt x="2780" y="1400"/>
                </a:cubicBezTo>
                <a:close/>
                <a:moveTo>
                  <a:pt x="2900" y="1436"/>
                </a:moveTo>
                <a:cubicBezTo>
                  <a:pt x="2900" y="1441"/>
                  <a:pt x="2901" y="1445"/>
                  <a:pt x="2903" y="1448"/>
                </a:cubicBezTo>
                <a:cubicBezTo>
                  <a:pt x="2911" y="1441"/>
                  <a:pt x="2917" y="1442"/>
                  <a:pt x="2922" y="1454"/>
                </a:cubicBezTo>
                <a:cubicBezTo>
                  <a:pt x="2930" y="1454"/>
                  <a:pt x="2929" y="1445"/>
                  <a:pt x="2934" y="1441"/>
                </a:cubicBezTo>
                <a:cubicBezTo>
                  <a:pt x="2921" y="1441"/>
                  <a:pt x="2914" y="1434"/>
                  <a:pt x="2900" y="1436"/>
                </a:cubicBezTo>
                <a:close/>
                <a:moveTo>
                  <a:pt x="3005" y="1468"/>
                </a:moveTo>
                <a:cubicBezTo>
                  <a:pt x="3014" y="1478"/>
                  <a:pt x="3038" y="1485"/>
                  <a:pt x="3041" y="1477"/>
                </a:cubicBezTo>
                <a:cubicBezTo>
                  <a:pt x="3034" y="1471"/>
                  <a:pt x="3013" y="1463"/>
                  <a:pt x="3005" y="1468"/>
                </a:cubicBezTo>
                <a:close/>
                <a:moveTo>
                  <a:pt x="3611" y="1473"/>
                </a:moveTo>
                <a:cubicBezTo>
                  <a:pt x="3611" y="1481"/>
                  <a:pt x="3618" y="1481"/>
                  <a:pt x="3624" y="1482"/>
                </a:cubicBezTo>
                <a:cubicBezTo>
                  <a:pt x="3626" y="1471"/>
                  <a:pt x="3617" y="1467"/>
                  <a:pt x="3611" y="1473"/>
                </a:cubicBezTo>
                <a:close/>
                <a:moveTo>
                  <a:pt x="3467" y="1671"/>
                </a:moveTo>
                <a:cubicBezTo>
                  <a:pt x="3477" y="1666"/>
                  <a:pt x="3484" y="1666"/>
                  <a:pt x="3491" y="1665"/>
                </a:cubicBezTo>
                <a:cubicBezTo>
                  <a:pt x="3481" y="1661"/>
                  <a:pt x="3472" y="1657"/>
                  <a:pt x="3463" y="1653"/>
                </a:cubicBezTo>
                <a:cubicBezTo>
                  <a:pt x="3465" y="1665"/>
                  <a:pt x="3478" y="1661"/>
                  <a:pt x="3467" y="1671"/>
                </a:cubicBezTo>
                <a:close/>
                <a:moveTo>
                  <a:pt x="3592" y="1673"/>
                </a:moveTo>
                <a:cubicBezTo>
                  <a:pt x="3595" y="1686"/>
                  <a:pt x="3606" y="1679"/>
                  <a:pt x="3617" y="1688"/>
                </a:cubicBezTo>
                <a:cubicBezTo>
                  <a:pt x="3618" y="1674"/>
                  <a:pt x="3600" y="1678"/>
                  <a:pt x="3592" y="1673"/>
                </a:cubicBezTo>
                <a:close/>
                <a:moveTo>
                  <a:pt x="2740" y="1122"/>
                </a:moveTo>
                <a:cubicBezTo>
                  <a:pt x="2740" y="1123"/>
                  <a:pt x="2740" y="1124"/>
                  <a:pt x="2740" y="1125"/>
                </a:cubicBezTo>
                <a:cubicBezTo>
                  <a:pt x="2740" y="1124"/>
                  <a:pt x="2740" y="1123"/>
                  <a:pt x="2740" y="1122"/>
                </a:cubicBezTo>
                <a:close/>
                <a:moveTo>
                  <a:pt x="637" y="1330"/>
                </a:moveTo>
                <a:cubicBezTo>
                  <a:pt x="641" y="1327"/>
                  <a:pt x="643" y="1324"/>
                  <a:pt x="644" y="1320"/>
                </a:cubicBezTo>
                <a:cubicBezTo>
                  <a:pt x="641" y="1322"/>
                  <a:pt x="639" y="1325"/>
                  <a:pt x="637" y="1330"/>
                </a:cubicBezTo>
                <a:close/>
                <a:moveTo>
                  <a:pt x="2697" y="302"/>
                </a:moveTo>
                <a:cubicBezTo>
                  <a:pt x="2696" y="302"/>
                  <a:pt x="2695" y="301"/>
                  <a:pt x="2694" y="301"/>
                </a:cubicBezTo>
                <a:cubicBezTo>
                  <a:pt x="2695" y="302"/>
                  <a:pt x="2696" y="302"/>
                  <a:pt x="2697" y="302"/>
                </a:cubicBezTo>
                <a:close/>
                <a:moveTo>
                  <a:pt x="3687" y="1399"/>
                </a:moveTo>
                <a:cubicBezTo>
                  <a:pt x="3677" y="1381"/>
                  <a:pt x="3651" y="1378"/>
                  <a:pt x="3638" y="1363"/>
                </a:cubicBezTo>
                <a:cubicBezTo>
                  <a:pt x="3628" y="1361"/>
                  <a:pt x="3627" y="1366"/>
                  <a:pt x="3619" y="1366"/>
                </a:cubicBezTo>
                <a:cubicBezTo>
                  <a:pt x="3607" y="1353"/>
                  <a:pt x="3571" y="1325"/>
                  <a:pt x="3564" y="1345"/>
                </a:cubicBezTo>
                <a:cubicBezTo>
                  <a:pt x="3547" y="1325"/>
                  <a:pt x="3520" y="1304"/>
                  <a:pt x="3499" y="1306"/>
                </a:cubicBezTo>
                <a:cubicBezTo>
                  <a:pt x="3515" y="1317"/>
                  <a:pt x="3490" y="1305"/>
                  <a:pt x="3487" y="1312"/>
                </a:cubicBezTo>
                <a:cubicBezTo>
                  <a:pt x="3494" y="1312"/>
                  <a:pt x="3497" y="1315"/>
                  <a:pt x="3496" y="1321"/>
                </a:cubicBezTo>
                <a:cubicBezTo>
                  <a:pt x="3487" y="1320"/>
                  <a:pt x="3484" y="1326"/>
                  <a:pt x="3478" y="1328"/>
                </a:cubicBezTo>
                <a:cubicBezTo>
                  <a:pt x="3475" y="1310"/>
                  <a:pt x="3454" y="1311"/>
                  <a:pt x="3453" y="1291"/>
                </a:cubicBezTo>
                <a:cubicBezTo>
                  <a:pt x="3441" y="1291"/>
                  <a:pt x="3435" y="1293"/>
                  <a:pt x="3441" y="1282"/>
                </a:cubicBezTo>
                <a:cubicBezTo>
                  <a:pt x="3429" y="1298"/>
                  <a:pt x="3404" y="1265"/>
                  <a:pt x="3395" y="1289"/>
                </a:cubicBezTo>
                <a:cubicBezTo>
                  <a:pt x="3381" y="1270"/>
                  <a:pt x="3360" y="1242"/>
                  <a:pt x="3333" y="1247"/>
                </a:cubicBezTo>
                <a:cubicBezTo>
                  <a:pt x="3318" y="1221"/>
                  <a:pt x="3285" y="1213"/>
                  <a:pt x="3268" y="1189"/>
                </a:cubicBezTo>
                <a:cubicBezTo>
                  <a:pt x="3261" y="1192"/>
                  <a:pt x="3250" y="1191"/>
                  <a:pt x="3244" y="1196"/>
                </a:cubicBezTo>
                <a:cubicBezTo>
                  <a:pt x="3245" y="1178"/>
                  <a:pt x="3209" y="1201"/>
                  <a:pt x="3213" y="1175"/>
                </a:cubicBezTo>
                <a:cubicBezTo>
                  <a:pt x="3197" y="1177"/>
                  <a:pt x="3190" y="1169"/>
                  <a:pt x="3191" y="1163"/>
                </a:cubicBezTo>
                <a:cubicBezTo>
                  <a:pt x="3187" y="1176"/>
                  <a:pt x="3174" y="1162"/>
                  <a:pt x="3160" y="1166"/>
                </a:cubicBezTo>
                <a:cubicBezTo>
                  <a:pt x="3161" y="1170"/>
                  <a:pt x="3159" y="1173"/>
                  <a:pt x="3157" y="1175"/>
                </a:cubicBezTo>
                <a:cubicBezTo>
                  <a:pt x="3167" y="1178"/>
                  <a:pt x="3184" y="1174"/>
                  <a:pt x="3182" y="1196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87"/>
                  <a:pt x="3123" y="1180"/>
                  <a:pt x="3142" y="1160"/>
                </a:cubicBezTo>
                <a:cubicBezTo>
                  <a:pt x="3132" y="1162"/>
                  <a:pt x="3130" y="1153"/>
                  <a:pt x="3124" y="1160"/>
                </a:cubicBezTo>
                <a:cubicBezTo>
                  <a:pt x="3117" y="1155"/>
                  <a:pt x="3117" y="1143"/>
                  <a:pt x="3108" y="1139"/>
                </a:cubicBezTo>
                <a:cubicBezTo>
                  <a:pt x="3102" y="1145"/>
                  <a:pt x="3085" y="1135"/>
                  <a:pt x="3071" y="1139"/>
                </a:cubicBezTo>
                <a:cubicBezTo>
                  <a:pt x="3062" y="1145"/>
                  <a:pt x="3080" y="1149"/>
                  <a:pt x="3071" y="1152"/>
                </a:cubicBezTo>
                <a:cubicBezTo>
                  <a:pt x="3058" y="1152"/>
                  <a:pt x="3050" y="1144"/>
                  <a:pt x="3041" y="1134"/>
                </a:cubicBezTo>
                <a:cubicBezTo>
                  <a:pt x="3047" y="1138"/>
                  <a:pt x="3050" y="1132"/>
                  <a:pt x="3059" y="1136"/>
                </a:cubicBezTo>
                <a:cubicBezTo>
                  <a:pt x="3059" y="1128"/>
                  <a:pt x="3047" y="1129"/>
                  <a:pt x="3056" y="1121"/>
                </a:cubicBezTo>
                <a:cubicBezTo>
                  <a:pt x="3046" y="1118"/>
                  <a:pt x="3054" y="1131"/>
                  <a:pt x="3044" y="1127"/>
                </a:cubicBezTo>
                <a:cubicBezTo>
                  <a:pt x="3045" y="1120"/>
                  <a:pt x="3046" y="1112"/>
                  <a:pt x="3056" y="1112"/>
                </a:cubicBezTo>
                <a:cubicBezTo>
                  <a:pt x="3058" y="1102"/>
                  <a:pt x="3043" y="1108"/>
                  <a:pt x="3046" y="1097"/>
                </a:cubicBezTo>
                <a:cubicBezTo>
                  <a:pt x="3064" y="1101"/>
                  <a:pt x="3064" y="1122"/>
                  <a:pt x="3083" y="1124"/>
                </a:cubicBezTo>
                <a:cubicBezTo>
                  <a:pt x="3085" y="1114"/>
                  <a:pt x="3085" y="1118"/>
                  <a:pt x="3083" y="1109"/>
                </a:cubicBezTo>
                <a:cubicBezTo>
                  <a:pt x="3092" y="1106"/>
                  <a:pt x="3096" y="1099"/>
                  <a:pt x="3111" y="1102"/>
                </a:cubicBezTo>
                <a:cubicBezTo>
                  <a:pt x="3111" y="1106"/>
                  <a:pt x="3109" y="1109"/>
                  <a:pt x="3108" y="1111"/>
                </a:cubicBezTo>
                <a:cubicBezTo>
                  <a:pt x="3130" y="1100"/>
                  <a:pt x="3139" y="1109"/>
                  <a:pt x="3154" y="1111"/>
                </a:cubicBezTo>
                <a:cubicBezTo>
                  <a:pt x="3156" y="1116"/>
                  <a:pt x="3160" y="1135"/>
                  <a:pt x="3166" y="1126"/>
                </a:cubicBezTo>
                <a:cubicBezTo>
                  <a:pt x="3161" y="1127"/>
                  <a:pt x="3161" y="1109"/>
                  <a:pt x="3166" y="1111"/>
                </a:cubicBezTo>
                <a:cubicBezTo>
                  <a:pt x="3169" y="1119"/>
                  <a:pt x="3188" y="1120"/>
                  <a:pt x="3200" y="1113"/>
                </a:cubicBezTo>
                <a:cubicBezTo>
                  <a:pt x="3206" y="1120"/>
                  <a:pt x="3198" y="1119"/>
                  <a:pt x="3197" y="1126"/>
                </a:cubicBezTo>
                <a:cubicBezTo>
                  <a:pt x="3202" y="1128"/>
                  <a:pt x="3206" y="1133"/>
                  <a:pt x="3212" y="1135"/>
                </a:cubicBezTo>
                <a:cubicBezTo>
                  <a:pt x="3213" y="1129"/>
                  <a:pt x="3208" y="1127"/>
                  <a:pt x="3212" y="1126"/>
                </a:cubicBezTo>
                <a:cubicBezTo>
                  <a:pt x="3227" y="1136"/>
                  <a:pt x="3251" y="1145"/>
                  <a:pt x="3268" y="1162"/>
                </a:cubicBezTo>
                <a:cubicBezTo>
                  <a:pt x="3268" y="1153"/>
                  <a:pt x="3261" y="1152"/>
                  <a:pt x="3261" y="1143"/>
                </a:cubicBezTo>
                <a:cubicBezTo>
                  <a:pt x="3273" y="1145"/>
                  <a:pt x="3276" y="1137"/>
                  <a:pt x="3283" y="1134"/>
                </a:cubicBezTo>
                <a:cubicBezTo>
                  <a:pt x="3280" y="1154"/>
                  <a:pt x="3289" y="1138"/>
                  <a:pt x="3292" y="1143"/>
                </a:cubicBezTo>
                <a:cubicBezTo>
                  <a:pt x="3295" y="1149"/>
                  <a:pt x="3283" y="1153"/>
                  <a:pt x="3292" y="1155"/>
                </a:cubicBezTo>
                <a:cubicBezTo>
                  <a:pt x="3295" y="1152"/>
                  <a:pt x="3293" y="1144"/>
                  <a:pt x="3301" y="1146"/>
                </a:cubicBezTo>
                <a:cubicBezTo>
                  <a:pt x="3305" y="1150"/>
                  <a:pt x="3305" y="1154"/>
                  <a:pt x="3301" y="1158"/>
                </a:cubicBezTo>
                <a:cubicBezTo>
                  <a:pt x="3330" y="1158"/>
                  <a:pt x="3333" y="1136"/>
                  <a:pt x="3347" y="1142"/>
                </a:cubicBezTo>
                <a:cubicBezTo>
                  <a:pt x="3350" y="1133"/>
                  <a:pt x="3334" y="1127"/>
                  <a:pt x="3341" y="1124"/>
                </a:cubicBezTo>
                <a:cubicBezTo>
                  <a:pt x="3348" y="1130"/>
                  <a:pt x="3354" y="1136"/>
                  <a:pt x="3353" y="1142"/>
                </a:cubicBezTo>
                <a:cubicBezTo>
                  <a:pt x="3362" y="1139"/>
                  <a:pt x="3383" y="1149"/>
                  <a:pt x="3381" y="1166"/>
                </a:cubicBezTo>
                <a:cubicBezTo>
                  <a:pt x="3392" y="1161"/>
                  <a:pt x="3392" y="1165"/>
                  <a:pt x="3396" y="1172"/>
                </a:cubicBezTo>
                <a:cubicBezTo>
                  <a:pt x="3401" y="1168"/>
                  <a:pt x="3399" y="1156"/>
                  <a:pt x="3409" y="1157"/>
                </a:cubicBezTo>
                <a:cubicBezTo>
                  <a:pt x="3409" y="1160"/>
                  <a:pt x="3411" y="1161"/>
                  <a:pt x="3412" y="1163"/>
                </a:cubicBezTo>
                <a:cubicBezTo>
                  <a:pt x="3408" y="1162"/>
                  <a:pt x="3405" y="1158"/>
                  <a:pt x="3406" y="1166"/>
                </a:cubicBezTo>
                <a:cubicBezTo>
                  <a:pt x="3412" y="1169"/>
                  <a:pt x="3421" y="1168"/>
                  <a:pt x="3430" y="1163"/>
                </a:cubicBezTo>
                <a:cubicBezTo>
                  <a:pt x="3424" y="1170"/>
                  <a:pt x="3433" y="1181"/>
                  <a:pt x="3436" y="1175"/>
                </a:cubicBezTo>
                <a:cubicBezTo>
                  <a:pt x="3426" y="1166"/>
                  <a:pt x="3445" y="1172"/>
                  <a:pt x="3449" y="1175"/>
                </a:cubicBezTo>
                <a:cubicBezTo>
                  <a:pt x="3449" y="1169"/>
                  <a:pt x="3444" y="1169"/>
                  <a:pt x="3442" y="1166"/>
                </a:cubicBezTo>
                <a:cubicBezTo>
                  <a:pt x="3453" y="1161"/>
                  <a:pt x="3451" y="1157"/>
                  <a:pt x="3464" y="1150"/>
                </a:cubicBezTo>
                <a:cubicBezTo>
                  <a:pt x="3465" y="1156"/>
                  <a:pt x="3465" y="1163"/>
                  <a:pt x="3470" y="1165"/>
                </a:cubicBezTo>
                <a:cubicBezTo>
                  <a:pt x="3473" y="1161"/>
                  <a:pt x="3504" y="1163"/>
                  <a:pt x="3495" y="1180"/>
                </a:cubicBezTo>
                <a:cubicBezTo>
                  <a:pt x="3506" y="1181"/>
                  <a:pt x="3509" y="1173"/>
                  <a:pt x="3516" y="1168"/>
                </a:cubicBezTo>
                <a:cubicBezTo>
                  <a:pt x="3524" y="1179"/>
                  <a:pt x="3515" y="1176"/>
                  <a:pt x="3522" y="1192"/>
                </a:cubicBezTo>
                <a:cubicBezTo>
                  <a:pt x="3531" y="1178"/>
                  <a:pt x="3555" y="1198"/>
                  <a:pt x="3556" y="1186"/>
                </a:cubicBezTo>
                <a:cubicBezTo>
                  <a:pt x="3557" y="1193"/>
                  <a:pt x="3566" y="1187"/>
                  <a:pt x="3568" y="1186"/>
                </a:cubicBezTo>
                <a:cubicBezTo>
                  <a:pt x="3569" y="1189"/>
                  <a:pt x="3568" y="1194"/>
                  <a:pt x="3571" y="1195"/>
                </a:cubicBezTo>
                <a:cubicBezTo>
                  <a:pt x="3571" y="1188"/>
                  <a:pt x="3574" y="1185"/>
                  <a:pt x="3580" y="1186"/>
                </a:cubicBezTo>
                <a:cubicBezTo>
                  <a:pt x="3580" y="1195"/>
                  <a:pt x="3593" y="1191"/>
                  <a:pt x="3596" y="1198"/>
                </a:cubicBezTo>
                <a:cubicBezTo>
                  <a:pt x="3601" y="1188"/>
                  <a:pt x="3584" y="1185"/>
                  <a:pt x="3593" y="1182"/>
                </a:cubicBezTo>
                <a:cubicBezTo>
                  <a:pt x="3615" y="1178"/>
                  <a:pt x="3606" y="1216"/>
                  <a:pt x="3615" y="1216"/>
                </a:cubicBezTo>
                <a:cubicBezTo>
                  <a:pt x="3618" y="1208"/>
                  <a:pt x="3618" y="1203"/>
                  <a:pt x="3620" y="1194"/>
                </a:cubicBezTo>
                <a:cubicBezTo>
                  <a:pt x="3627" y="1194"/>
                  <a:pt x="3627" y="1194"/>
                  <a:pt x="3627" y="1194"/>
                </a:cubicBezTo>
                <a:cubicBezTo>
                  <a:pt x="3626" y="1202"/>
                  <a:pt x="3621" y="1204"/>
                  <a:pt x="3630" y="1206"/>
                </a:cubicBezTo>
                <a:cubicBezTo>
                  <a:pt x="3642" y="1205"/>
                  <a:pt x="3652" y="1201"/>
                  <a:pt x="3667" y="1206"/>
                </a:cubicBezTo>
                <a:cubicBezTo>
                  <a:pt x="3665" y="1206"/>
                  <a:pt x="3663" y="1209"/>
                  <a:pt x="3667" y="1209"/>
                </a:cubicBezTo>
                <a:cubicBezTo>
                  <a:pt x="3674" y="1205"/>
                  <a:pt x="3661" y="1200"/>
                  <a:pt x="3669" y="1197"/>
                </a:cubicBezTo>
                <a:cubicBezTo>
                  <a:pt x="3673" y="1199"/>
                  <a:pt x="3678" y="1201"/>
                  <a:pt x="3685" y="1200"/>
                </a:cubicBezTo>
                <a:cubicBezTo>
                  <a:pt x="3690" y="1182"/>
                  <a:pt x="3705" y="1184"/>
                  <a:pt x="3715" y="1184"/>
                </a:cubicBezTo>
                <a:cubicBezTo>
                  <a:pt x="3715" y="1179"/>
                  <a:pt x="3716" y="1174"/>
                  <a:pt x="3718" y="1172"/>
                </a:cubicBezTo>
                <a:cubicBezTo>
                  <a:pt x="3711" y="1163"/>
                  <a:pt x="3700" y="1173"/>
                  <a:pt x="3697" y="1163"/>
                </a:cubicBezTo>
                <a:cubicBezTo>
                  <a:pt x="3697" y="1159"/>
                  <a:pt x="3702" y="1160"/>
                  <a:pt x="3703" y="1157"/>
                </a:cubicBezTo>
                <a:cubicBezTo>
                  <a:pt x="3695" y="1149"/>
                  <a:pt x="3697" y="1161"/>
                  <a:pt x="3687" y="1160"/>
                </a:cubicBezTo>
                <a:cubicBezTo>
                  <a:pt x="3684" y="1152"/>
                  <a:pt x="3693" y="1142"/>
                  <a:pt x="3687" y="1141"/>
                </a:cubicBezTo>
                <a:cubicBezTo>
                  <a:pt x="3678" y="1153"/>
                  <a:pt x="3666" y="1145"/>
                  <a:pt x="3654" y="1151"/>
                </a:cubicBezTo>
                <a:cubicBezTo>
                  <a:pt x="3655" y="1134"/>
                  <a:pt x="3630" y="1128"/>
                  <a:pt x="3635" y="1118"/>
                </a:cubicBezTo>
                <a:cubicBezTo>
                  <a:pt x="3641" y="1117"/>
                  <a:pt x="3647" y="1134"/>
                  <a:pt x="3650" y="1127"/>
                </a:cubicBezTo>
                <a:cubicBezTo>
                  <a:pt x="3639" y="1114"/>
                  <a:pt x="3623" y="1101"/>
                  <a:pt x="3631" y="1084"/>
                </a:cubicBezTo>
                <a:cubicBezTo>
                  <a:pt x="3634" y="1093"/>
                  <a:pt x="3650" y="1088"/>
                  <a:pt x="3653" y="1096"/>
                </a:cubicBezTo>
                <a:cubicBezTo>
                  <a:pt x="3653" y="1099"/>
                  <a:pt x="3648" y="1103"/>
                  <a:pt x="3653" y="1105"/>
                </a:cubicBezTo>
                <a:cubicBezTo>
                  <a:pt x="3662" y="1094"/>
                  <a:pt x="3670" y="1133"/>
                  <a:pt x="3678" y="1114"/>
                </a:cubicBezTo>
                <a:cubicBezTo>
                  <a:pt x="3671" y="1107"/>
                  <a:pt x="3662" y="1103"/>
                  <a:pt x="3659" y="1093"/>
                </a:cubicBezTo>
                <a:cubicBezTo>
                  <a:pt x="3663" y="1093"/>
                  <a:pt x="3662" y="1087"/>
                  <a:pt x="3665" y="1087"/>
                </a:cubicBezTo>
                <a:cubicBezTo>
                  <a:pt x="3670" y="1091"/>
                  <a:pt x="3680" y="1099"/>
                  <a:pt x="3687" y="1092"/>
                </a:cubicBezTo>
                <a:cubicBezTo>
                  <a:pt x="3688" y="1105"/>
                  <a:pt x="3700" y="1106"/>
                  <a:pt x="3699" y="1098"/>
                </a:cubicBezTo>
                <a:cubicBezTo>
                  <a:pt x="3713" y="1108"/>
                  <a:pt x="3723" y="1107"/>
                  <a:pt x="3727" y="1123"/>
                </a:cubicBezTo>
                <a:cubicBezTo>
                  <a:pt x="3738" y="1112"/>
                  <a:pt x="3739" y="1137"/>
                  <a:pt x="3748" y="1125"/>
                </a:cubicBezTo>
                <a:cubicBezTo>
                  <a:pt x="3739" y="1119"/>
                  <a:pt x="3752" y="1109"/>
                  <a:pt x="3748" y="1098"/>
                </a:cubicBezTo>
                <a:cubicBezTo>
                  <a:pt x="3738" y="1093"/>
                  <a:pt x="3731" y="1085"/>
                  <a:pt x="3726" y="1074"/>
                </a:cubicBezTo>
                <a:cubicBezTo>
                  <a:pt x="3733" y="1080"/>
                  <a:pt x="3732" y="1072"/>
                  <a:pt x="3738" y="1070"/>
                </a:cubicBezTo>
                <a:cubicBezTo>
                  <a:pt x="3738" y="1051"/>
                  <a:pt x="3722" y="1054"/>
                  <a:pt x="3729" y="1034"/>
                </a:cubicBezTo>
                <a:cubicBezTo>
                  <a:pt x="3715" y="1029"/>
                  <a:pt x="3705" y="1021"/>
                  <a:pt x="3698" y="1010"/>
                </a:cubicBezTo>
                <a:cubicBezTo>
                  <a:pt x="3708" y="1007"/>
                  <a:pt x="3707" y="1014"/>
                  <a:pt x="3713" y="1015"/>
                </a:cubicBezTo>
                <a:cubicBezTo>
                  <a:pt x="3716" y="998"/>
                  <a:pt x="3720" y="1007"/>
                  <a:pt x="3729" y="1012"/>
                </a:cubicBezTo>
                <a:cubicBezTo>
                  <a:pt x="3730" y="991"/>
                  <a:pt x="3717" y="984"/>
                  <a:pt x="3713" y="970"/>
                </a:cubicBezTo>
                <a:cubicBezTo>
                  <a:pt x="3719" y="978"/>
                  <a:pt x="3723" y="970"/>
                  <a:pt x="3728" y="975"/>
                </a:cubicBezTo>
                <a:cubicBezTo>
                  <a:pt x="3723" y="990"/>
                  <a:pt x="3740" y="998"/>
                  <a:pt x="3753" y="1003"/>
                </a:cubicBezTo>
                <a:cubicBezTo>
                  <a:pt x="3741" y="988"/>
                  <a:pt x="3723" y="977"/>
                  <a:pt x="3740" y="957"/>
                </a:cubicBezTo>
                <a:cubicBezTo>
                  <a:pt x="3731" y="957"/>
                  <a:pt x="3722" y="955"/>
                  <a:pt x="3722" y="945"/>
                </a:cubicBezTo>
                <a:cubicBezTo>
                  <a:pt x="3728" y="938"/>
                  <a:pt x="3732" y="947"/>
                  <a:pt x="3743" y="945"/>
                </a:cubicBezTo>
                <a:cubicBezTo>
                  <a:pt x="3731" y="922"/>
                  <a:pt x="3698" y="913"/>
                  <a:pt x="3703" y="884"/>
                </a:cubicBezTo>
                <a:cubicBezTo>
                  <a:pt x="3689" y="888"/>
                  <a:pt x="3674" y="865"/>
                  <a:pt x="3653" y="875"/>
                </a:cubicBezTo>
                <a:cubicBezTo>
                  <a:pt x="3603" y="864"/>
                  <a:pt x="3555" y="841"/>
                  <a:pt x="3512" y="840"/>
                </a:cubicBezTo>
                <a:cubicBezTo>
                  <a:pt x="3511" y="829"/>
                  <a:pt x="3508" y="828"/>
                  <a:pt x="3503" y="816"/>
                </a:cubicBezTo>
                <a:cubicBezTo>
                  <a:pt x="3520" y="817"/>
                  <a:pt x="3513" y="804"/>
                  <a:pt x="3509" y="797"/>
                </a:cubicBezTo>
                <a:cubicBezTo>
                  <a:pt x="3519" y="805"/>
                  <a:pt x="3506" y="788"/>
                  <a:pt x="3521" y="788"/>
                </a:cubicBezTo>
                <a:cubicBezTo>
                  <a:pt x="3515" y="802"/>
                  <a:pt x="3535" y="793"/>
                  <a:pt x="3545" y="800"/>
                </a:cubicBezTo>
                <a:cubicBezTo>
                  <a:pt x="3546" y="797"/>
                  <a:pt x="3545" y="794"/>
                  <a:pt x="3548" y="794"/>
                </a:cubicBezTo>
                <a:cubicBezTo>
                  <a:pt x="3545" y="784"/>
                  <a:pt x="3540" y="776"/>
                  <a:pt x="3536" y="775"/>
                </a:cubicBezTo>
                <a:cubicBezTo>
                  <a:pt x="3533" y="766"/>
                  <a:pt x="3548" y="743"/>
                  <a:pt x="3532" y="733"/>
                </a:cubicBezTo>
                <a:cubicBezTo>
                  <a:pt x="3535" y="729"/>
                  <a:pt x="3544" y="732"/>
                  <a:pt x="3541" y="723"/>
                </a:cubicBezTo>
                <a:cubicBezTo>
                  <a:pt x="3533" y="714"/>
                  <a:pt x="3523" y="730"/>
                  <a:pt x="3511" y="718"/>
                </a:cubicBezTo>
                <a:cubicBezTo>
                  <a:pt x="3510" y="721"/>
                  <a:pt x="3511" y="726"/>
                  <a:pt x="3508" y="727"/>
                </a:cubicBezTo>
                <a:cubicBezTo>
                  <a:pt x="3509" y="722"/>
                  <a:pt x="3504" y="711"/>
                  <a:pt x="3511" y="711"/>
                </a:cubicBezTo>
                <a:cubicBezTo>
                  <a:pt x="3532" y="711"/>
                  <a:pt x="3532" y="711"/>
                  <a:pt x="3532" y="711"/>
                </a:cubicBezTo>
                <a:cubicBezTo>
                  <a:pt x="3539" y="698"/>
                  <a:pt x="3526" y="683"/>
                  <a:pt x="3519" y="684"/>
                </a:cubicBezTo>
                <a:cubicBezTo>
                  <a:pt x="3520" y="681"/>
                  <a:pt x="3522" y="680"/>
                  <a:pt x="3526" y="681"/>
                </a:cubicBezTo>
                <a:cubicBezTo>
                  <a:pt x="3512" y="659"/>
                  <a:pt x="3498" y="637"/>
                  <a:pt x="3485" y="614"/>
                </a:cubicBezTo>
                <a:cubicBezTo>
                  <a:pt x="3457" y="616"/>
                  <a:pt x="3443" y="602"/>
                  <a:pt x="3436" y="584"/>
                </a:cubicBezTo>
                <a:cubicBezTo>
                  <a:pt x="3426" y="590"/>
                  <a:pt x="3414" y="580"/>
                  <a:pt x="3405" y="590"/>
                </a:cubicBezTo>
                <a:cubicBezTo>
                  <a:pt x="3405" y="587"/>
                  <a:pt x="3402" y="586"/>
                  <a:pt x="3402" y="584"/>
                </a:cubicBezTo>
                <a:cubicBezTo>
                  <a:pt x="3402" y="579"/>
                  <a:pt x="3410" y="581"/>
                  <a:pt x="3408" y="575"/>
                </a:cubicBezTo>
                <a:cubicBezTo>
                  <a:pt x="3385" y="540"/>
                  <a:pt x="3333" y="554"/>
                  <a:pt x="3294" y="539"/>
                </a:cubicBezTo>
                <a:cubicBezTo>
                  <a:pt x="3295" y="533"/>
                  <a:pt x="3291" y="533"/>
                  <a:pt x="3291" y="527"/>
                </a:cubicBezTo>
                <a:cubicBezTo>
                  <a:pt x="3295" y="527"/>
                  <a:pt x="3295" y="531"/>
                  <a:pt x="3300" y="530"/>
                </a:cubicBezTo>
                <a:cubicBezTo>
                  <a:pt x="3300" y="518"/>
                  <a:pt x="3300" y="518"/>
                  <a:pt x="3300" y="518"/>
                </a:cubicBezTo>
                <a:cubicBezTo>
                  <a:pt x="3253" y="511"/>
                  <a:pt x="3206" y="476"/>
                  <a:pt x="3162" y="483"/>
                </a:cubicBezTo>
                <a:cubicBezTo>
                  <a:pt x="3164" y="483"/>
                  <a:pt x="3165" y="485"/>
                  <a:pt x="3165" y="489"/>
                </a:cubicBezTo>
                <a:cubicBezTo>
                  <a:pt x="3153" y="486"/>
                  <a:pt x="3150" y="493"/>
                  <a:pt x="3140" y="492"/>
                </a:cubicBezTo>
                <a:cubicBezTo>
                  <a:pt x="3140" y="472"/>
                  <a:pt x="3122" y="470"/>
                  <a:pt x="3112" y="459"/>
                </a:cubicBezTo>
                <a:cubicBezTo>
                  <a:pt x="3120" y="455"/>
                  <a:pt x="3125" y="467"/>
                  <a:pt x="3128" y="458"/>
                </a:cubicBezTo>
                <a:cubicBezTo>
                  <a:pt x="3110" y="441"/>
                  <a:pt x="3088" y="463"/>
                  <a:pt x="3069" y="462"/>
                </a:cubicBezTo>
                <a:cubicBezTo>
                  <a:pt x="3059" y="462"/>
                  <a:pt x="3044" y="453"/>
                  <a:pt x="3033" y="450"/>
                </a:cubicBezTo>
                <a:cubicBezTo>
                  <a:pt x="3020" y="448"/>
                  <a:pt x="2995" y="439"/>
                  <a:pt x="2971" y="433"/>
                </a:cubicBezTo>
                <a:cubicBezTo>
                  <a:pt x="2961" y="450"/>
                  <a:pt x="2942" y="427"/>
                  <a:pt x="2937" y="418"/>
                </a:cubicBezTo>
                <a:cubicBezTo>
                  <a:pt x="2918" y="423"/>
                  <a:pt x="2906" y="401"/>
                  <a:pt x="2897" y="415"/>
                </a:cubicBezTo>
                <a:cubicBezTo>
                  <a:pt x="2891" y="414"/>
                  <a:pt x="2892" y="407"/>
                  <a:pt x="2882" y="409"/>
                </a:cubicBezTo>
                <a:cubicBezTo>
                  <a:pt x="2889" y="403"/>
                  <a:pt x="2880" y="398"/>
                  <a:pt x="2870" y="400"/>
                </a:cubicBezTo>
                <a:cubicBezTo>
                  <a:pt x="2874" y="387"/>
                  <a:pt x="2854" y="391"/>
                  <a:pt x="2863" y="382"/>
                </a:cubicBezTo>
                <a:cubicBezTo>
                  <a:pt x="2836" y="398"/>
                  <a:pt x="2822" y="373"/>
                  <a:pt x="2811" y="355"/>
                </a:cubicBezTo>
                <a:cubicBezTo>
                  <a:pt x="2826" y="357"/>
                  <a:pt x="2836" y="369"/>
                  <a:pt x="2845" y="355"/>
                </a:cubicBezTo>
                <a:cubicBezTo>
                  <a:pt x="2829" y="345"/>
                  <a:pt x="2795" y="350"/>
                  <a:pt x="2789" y="337"/>
                </a:cubicBezTo>
                <a:cubicBezTo>
                  <a:pt x="2786" y="330"/>
                  <a:pt x="2782" y="318"/>
                  <a:pt x="2786" y="322"/>
                </a:cubicBezTo>
                <a:cubicBezTo>
                  <a:pt x="2775" y="312"/>
                  <a:pt x="2748" y="303"/>
                  <a:pt x="2734" y="301"/>
                </a:cubicBezTo>
                <a:cubicBezTo>
                  <a:pt x="2723" y="299"/>
                  <a:pt x="2708" y="306"/>
                  <a:pt x="2697" y="302"/>
                </a:cubicBezTo>
                <a:cubicBezTo>
                  <a:pt x="2703" y="305"/>
                  <a:pt x="2707" y="310"/>
                  <a:pt x="2706" y="319"/>
                </a:cubicBezTo>
                <a:cubicBezTo>
                  <a:pt x="2698" y="316"/>
                  <a:pt x="2675" y="302"/>
                  <a:pt x="2666" y="320"/>
                </a:cubicBezTo>
                <a:cubicBezTo>
                  <a:pt x="2645" y="308"/>
                  <a:pt x="2623" y="269"/>
                  <a:pt x="2602" y="293"/>
                </a:cubicBezTo>
                <a:cubicBezTo>
                  <a:pt x="2610" y="285"/>
                  <a:pt x="2595" y="284"/>
                  <a:pt x="2595" y="275"/>
                </a:cubicBezTo>
                <a:cubicBezTo>
                  <a:pt x="2590" y="274"/>
                  <a:pt x="2589" y="278"/>
                  <a:pt x="2583" y="278"/>
                </a:cubicBezTo>
                <a:cubicBezTo>
                  <a:pt x="2577" y="272"/>
                  <a:pt x="2584" y="272"/>
                  <a:pt x="2586" y="266"/>
                </a:cubicBezTo>
                <a:cubicBezTo>
                  <a:pt x="2560" y="263"/>
                  <a:pt x="2555" y="278"/>
                  <a:pt x="2531" y="285"/>
                </a:cubicBezTo>
                <a:cubicBezTo>
                  <a:pt x="2551" y="269"/>
                  <a:pt x="2507" y="267"/>
                  <a:pt x="2518" y="251"/>
                </a:cubicBezTo>
                <a:cubicBezTo>
                  <a:pt x="2506" y="253"/>
                  <a:pt x="2496" y="258"/>
                  <a:pt x="2491" y="267"/>
                </a:cubicBezTo>
                <a:cubicBezTo>
                  <a:pt x="2492" y="244"/>
                  <a:pt x="2460" y="255"/>
                  <a:pt x="2454" y="240"/>
                </a:cubicBezTo>
                <a:cubicBezTo>
                  <a:pt x="2451" y="250"/>
                  <a:pt x="2420" y="237"/>
                  <a:pt x="2408" y="246"/>
                </a:cubicBezTo>
                <a:cubicBezTo>
                  <a:pt x="2402" y="234"/>
                  <a:pt x="2365" y="239"/>
                  <a:pt x="2356" y="228"/>
                </a:cubicBezTo>
                <a:cubicBezTo>
                  <a:pt x="2360" y="228"/>
                  <a:pt x="2363" y="227"/>
                  <a:pt x="2362" y="222"/>
                </a:cubicBezTo>
                <a:cubicBezTo>
                  <a:pt x="2345" y="216"/>
                  <a:pt x="2337" y="223"/>
                  <a:pt x="2319" y="223"/>
                </a:cubicBezTo>
                <a:cubicBezTo>
                  <a:pt x="2327" y="213"/>
                  <a:pt x="2312" y="216"/>
                  <a:pt x="2319" y="204"/>
                </a:cubicBezTo>
                <a:cubicBezTo>
                  <a:pt x="2303" y="204"/>
                  <a:pt x="2303" y="187"/>
                  <a:pt x="2291" y="183"/>
                </a:cubicBezTo>
                <a:cubicBezTo>
                  <a:pt x="2281" y="182"/>
                  <a:pt x="2299" y="192"/>
                  <a:pt x="2288" y="192"/>
                </a:cubicBezTo>
                <a:cubicBezTo>
                  <a:pt x="2274" y="180"/>
                  <a:pt x="2267" y="175"/>
                  <a:pt x="2239" y="175"/>
                </a:cubicBezTo>
                <a:cubicBezTo>
                  <a:pt x="2236" y="161"/>
                  <a:pt x="2225" y="156"/>
                  <a:pt x="2214" y="150"/>
                </a:cubicBezTo>
                <a:cubicBezTo>
                  <a:pt x="2179" y="168"/>
                  <a:pt x="2142" y="167"/>
                  <a:pt x="2107" y="155"/>
                </a:cubicBezTo>
                <a:cubicBezTo>
                  <a:pt x="2106" y="158"/>
                  <a:pt x="2107" y="163"/>
                  <a:pt x="2104" y="164"/>
                </a:cubicBezTo>
                <a:cubicBezTo>
                  <a:pt x="2059" y="155"/>
                  <a:pt x="1999" y="167"/>
                  <a:pt x="1950" y="135"/>
                </a:cubicBezTo>
                <a:cubicBezTo>
                  <a:pt x="1934" y="142"/>
                  <a:pt x="1912" y="138"/>
                  <a:pt x="1892" y="130"/>
                </a:cubicBezTo>
                <a:cubicBezTo>
                  <a:pt x="1891" y="133"/>
                  <a:pt x="1889" y="137"/>
                  <a:pt x="1886" y="139"/>
                </a:cubicBezTo>
                <a:cubicBezTo>
                  <a:pt x="1884" y="125"/>
                  <a:pt x="1874" y="132"/>
                  <a:pt x="1864" y="133"/>
                </a:cubicBezTo>
                <a:cubicBezTo>
                  <a:pt x="1843" y="135"/>
                  <a:pt x="1807" y="122"/>
                  <a:pt x="1785" y="125"/>
                </a:cubicBezTo>
                <a:cubicBezTo>
                  <a:pt x="1763" y="128"/>
                  <a:pt x="1723" y="109"/>
                  <a:pt x="1723" y="129"/>
                </a:cubicBezTo>
                <a:cubicBezTo>
                  <a:pt x="1706" y="118"/>
                  <a:pt x="1684" y="130"/>
                  <a:pt x="1668" y="126"/>
                </a:cubicBezTo>
                <a:cubicBezTo>
                  <a:pt x="1638" y="119"/>
                  <a:pt x="1603" y="110"/>
                  <a:pt x="1573" y="106"/>
                </a:cubicBezTo>
                <a:cubicBezTo>
                  <a:pt x="1568" y="105"/>
                  <a:pt x="1566" y="112"/>
                  <a:pt x="1561" y="112"/>
                </a:cubicBezTo>
                <a:cubicBezTo>
                  <a:pt x="1558" y="112"/>
                  <a:pt x="1555" y="103"/>
                  <a:pt x="1551" y="103"/>
                </a:cubicBezTo>
                <a:cubicBezTo>
                  <a:pt x="1541" y="102"/>
                  <a:pt x="1523" y="116"/>
                  <a:pt x="1518" y="100"/>
                </a:cubicBezTo>
                <a:cubicBezTo>
                  <a:pt x="1517" y="107"/>
                  <a:pt x="1510" y="107"/>
                  <a:pt x="1506" y="110"/>
                </a:cubicBezTo>
                <a:cubicBezTo>
                  <a:pt x="1486" y="97"/>
                  <a:pt x="1457" y="111"/>
                  <a:pt x="1435" y="92"/>
                </a:cubicBezTo>
                <a:cubicBezTo>
                  <a:pt x="1423" y="106"/>
                  <a:pt x="1391" y="98"/>
                  <a:pt x="1383" y="108"/>
                </a:cubicBezTo>
                <a:cubicBezTo>
                  <a:pt x="1377" y="103"/>
                  <a:pt x="1370" y="98"/>
                  <a:pt x="1361" y="96"/>
                </a:cubicBezTo>
                <a:cubicBezTo>
                  <a:pt x="1350" y="105"/>
                  <a:pt x="1335" y="100"/>
                  <a:pt x="1328" y="109"/>
                </a:cubicBezTo>
                <a:cubicBezTo>
                  <a:pt x="1326" y="102"/>
                  <a:pt x="1322" y="98"/>
                  <a:pt x="1315" y="97"/>
                </a:cubicBezTo>
                <a:cubicBezTo>
                  <a:pt x="1303" y="106"/>
                  <a:pt x="1268" y="92"/>
                  <a:pt x="1257" y="110"/>
                </a:cubicBezTo>
                <a:cubicBezTo>
                  <a:pt x="1252" y="95"/>
                  <a:pt x="1231" y="99"/>
                  <a:pt x="1217" y="101"/>
                </a:cubicBezTo>
                <a:cubicBezTo>
                  <a:pt x="1184" y="104"/>
                  <a:pt x="1140" y="103"/>
                  <a:pt x="1114" y="123"/>
                </a:cubicBezTo>
                <a:cubicBezTo>
                  <a:pt x="1113" y="120"/>
                  <a:pt x="1113" y="116"/>
                  <a:pt x="1107" y="117"/>
                </a:cubicBezTo>
                <a:cubicBezTo>
                  <a:pt x="1083" y="137"/>
                  <a:pt x="1068" y="166"/>
                  <a:pt x="1022" y="164"/>
                </a:cubicBezTo>
                <a:cubicBezTo>
                  <a:pt x="1018" y="172"/>
                  <a:pt x="1014" y="179"/>
                  <a:pt x="1010" y="186"/>
                </a:cubicBezTo>
                <a:cubicBezTo>
                  <a:pt x="1001" y="179"/>
                  <a:pt x="989" y="193"/>
                  <a:pt x="992" y="198"/>
                </a:cubicBezTo>
                <a:cubicBezTo>
                  <a:pt x="981" y="189"/>
                  <a:pt x="970" y="194"/>
                  <a:pt x="970" y="205"/>
                </a:cubicBezTo>
                <a:cubicBezTo>
                  <a:pt x="952" y="193"/>
                  <a:pt x="939" y="212"/>
                  <a:pt x="918" y="202"/>
                </a:cubicBezTo>
                <a:cubicBezTo>
                  <a:pt x="911" y="213"/>
                  <a:pt x="892" y="224"/>
                  <a:pt x="879" y="218"/>
                </a:cubicBezTo>
                <a:cubicBezTo>
                  <a:pt x="878" y="232"/>
                  <a:pt x="853" y="221"/>
                  <a:pt x="851" y="234"/>
                </a:cubicBezTo>
                <a:cubicBezTo>
                  <a:pt x="871" y="240"/>
                  <a:pt x="920" y="223"/>
                  <a:pt x="919" y="251"/>
                </a:cubicBezTo>
                <a:cubicBezTo>
                  <a:pt x="926" y="250"/>
                  <a:pt x="931" y="252"/>
                  <a:pt x="934" y="254"/>
                </a:cubicBezTo>
                <a:cubicBezTo>
                  <a:pt x="935" y="223"/>
                  <a:pt x="976" y="232"/>
                  <a:pt x="980" y="254"/>
                </a:cubicBezTo>
                <a:cubicBezTo>
                  <a:pt x="990" y="255"/>
                  <a:pt x="987" y="244"/>
                  <a:pt x="999" y="247"/>
                </a:cubicBezTo>
                <a:cubicBezTo>
                  <a:pt x="1001" y="253"/>
                  <a:pt x="1004" y="259"/>
                  <a:pt x="1005" y="266"/>
                </a:cubicBezTo>
                <a:cubicBezTo>
                  <a:pt x="985" y="259"/>
                  <a:pt x="980" y="270"/>
                  <a:pt x="959" y="269"/>
                </a:cubicBezTo>
                <a:cubicBezTo>
                  <a:pt x="974" y="293"/>
                  <a:pt x="1019" y="293"/>
                  <a:pt x="1012" y="324"/>
                </a:cubicBezTo>
                <a:cubicBezTo>
                  <a:pt x="982" y="317"/>
                  <a:pt x="971" y="331"/>
                  <a:pt x="944" y="319"/>
                </a:cubicBezTo>
                <a:cubicBezTo>
                  <a:pt x="944" y="323"/>
                  <a:pt x="945" y="330"/>
                  <a:pt x="941" y="331"/>
                </a:cubicBezTo>
                <a:cubicBezTo>
                  <a:pt x="938" y="331"/>
                  <a:pt x="938" y="333"/>
                  <a:pt x="935" y="334"/>
                </a:cubicBezTo>
                <a:cubicBezTo>
                  <a:pt x="927" y="325"/>
                  <a:pt x="915" y="320"/>
                  <a:pt x="904" y="307"/>
                </a:cubicBezTo>
                <a:cubicBezTo>
                  <a:pt x="904" y="316"/>
                  <a:pt x="914" y="315"/>
                  <a:pt x="911" y="328"/>
                </a:cubicBezTo>
                <a:cubicBezTo>
                  <a:pt x="908" y="328"/>
                  <a:pt x="907" y="331"/>
                  <a:pt x="905" y="331"/>
                </a:cubicBezTo>
                <a:cubicBezTo>
                  <a:pt x="899" y="326"/>
                  <a:pt x="886" y="328"/>
                  <a:pt x="883" y="319"/>
                </a:cubicBezTo>
                <a:cubicBezTo>
                  <a:pt x="887" y="319"/>
                  <a:pt x="886" y="314"/>
                  <a:pt x="889" y="313"/>
                </a:cubicBezTo>
                <a:cubicBezTo>
                  <a:pt x="889" y="318"/>
                  <a:pt x="891" y="321"/>
                  <a:pt x="895" y="322"/>
                </a:cubicBezTo>
                <a:cubicBezTo>
                  <a:pt x="894" y="312"/>
                  <a:pt x="900" y="309"/>
                  <a:pt x="898" y="298"/>
                </a:cubicBezTo>
                <a:cubicBezTo>
                  <a:pt x="888" y="297"/>
                  <a:pt x="893" y="311"/>
                  <a:pt x="880" y="307"/>
                </a:cubicBezTo>
                <a:cubicBezTo>
                  <a:pt x="882" y="325"/>
                  <a:pt x="868" y="325"/>
                  <a:pt x="855" y="329"/>
                </a:cubicBezTo>
                <a:cubicBezTo>
                  <a:pt x="816" y="308"/>
                  <a:pt x="760" y="326"/>
                  <a:pt x="717" y="309"/>
                </a:cubicBezTo>
                <a:cubicBezTo>
                  <a:pt x="692" y="310"/>
                  <a:pt x="669" y="316"/>
                  <a:pt x="647" y="307"/>
                </a:cubicBezTo>
                <a:cubicBezTo>
                  <a:pt x="673" y="292"/>
                  <a:pt x="702" y="288"/>
                  <a:pt x="726" y="266"/>
                </a:cubicBezTo>
                <a:cubicBezTo>
                  <a:pt x="718" y="260"/>
                  <a:pt x="701" y="285"/>
                  <a:pt x="689" y="276"/>
                </a:cubicBezTo>
                <a:cubicBezTo>
                  <a:pt x="688" y="269"/>
                  <a:pt x="710" y="270"/>
                  <a:pt x="702" y="266"/>
                </a:cubicBezTo>
                <a:cubicBezTo>
                  <a:pt x="663" y="273"/>
                  <a:pt x="637" y="286"/>
                  <a:pt x="607" y="298"/>
                </a:cubicBezTo>
                <a:cubicBezTo>
                  <a:pt x="593" y="303"/>
                  <a:pt x="580" y="301"/>
                  <a:pt x="567" y="311"/>
                </a:cubicBezTo>
                <a:cubicBezTo>
                  <a:pt x="560" y="317"/>
                  <a:pt x="565" y="332"/>
                  <a:pt x="549" y="326"/>
                </a:cubicBezTo>
                <a:cubicBezTo>
                  <a:pt x="549" y="330"/>
                  <a:pt x="551" y="333"/>
                  <a:pt x="552" y="335"/>
                </a:cubicBezTo>
                <a:cubicBezTo>
                  <a:pt x="541" y="340"/>
                  <a:pt x="532" y="333"/>
                  <a:pt x="522" y="342"/>
                </a:cubicBezTo>
                <a:cubicBezTo>
                  <a:pt x="526" y="343"/>
                  <a:pt x="529" y="347"/>
                  <a:pt x="531" y="351"/>
                </a:cubicBezTo>
                <a:cubicBezTo>
                  <a:pt x="523" y="350"/>
                  <a:pt x="512" y="362"/>
                  <a:pt x="522" y="369"/>
                </a:cubicBezTo>
                <a:cubicBezTo>
                  <a:pt x="540" y="340"/>
                  <a:pt x="571" y="382"/>
                  <a:pt x="595" y="365"/>
                </a:cubicBezTo>
                <a:cubicBezTo>
                  <a:pt x="600" y="376"/>
                  <a:pt x="597" y="390"/>
                  <a:pt x="587" y="393"/>
                </a:cubicBezTo>
                <a:cubicBezTo>
                  <a:pt x="595" y="396"/>
                  <a:pt x="593" y="409"/>
                  <a:pt x="599" y="414"/>
                </a:cubicBezTo>
                <a:cubicBezTo>
                  <a:pt x="576" y="413"/>
                  <a:pt x="612" y="421"/>
                  <a:pt x="596" y="430"/>
                </a:cubicBezTo>
                <a:cubicBezTo>
                  <a:pt x="598" y="422"/>
                  <a:pt x="590" y="424"/>
                  <a:pt x="587" y="421"/>
                </a:cubicBezTo>
                <a:cubicBezTo>
                  <a:pt x="567" y="437"/>
                  <a:pt x="566" y="469"/>
                  <a:pt x="551" y="482"/>
                </a:cubicBezTo>
                <a:cubicBezTo>
                  <a:pt x="556" y="491"/>
                  <a:pt x="574" y="488"/>
                  <a:pt x="579" y="497"/>
                </a:cubicBezTo>
                <a:cubicBezTo>
                  <a:pt x="578" y="513"/>
                  <a:pt x="568" y="511"/>
                  <a:pt x="560" y="513"/>
                </a:cubicBezTo>
                <a:cubicBezTo>
                  <a:pt x="563" y="535"/>
                  <a:pt x="542" y="543"/>
                  <a:pt x="549" y="559"/>
                </a:cubicBezTo>
                <a:cubicBezTo>
                  <a:pt x="543" y="562"/>
                  <a:pt x="527" y="583"/>
                  <a:pt x="525" y="590"/>
                </a:cubicBezTo>
                <a:cubicBezTo>
                  <a:pt x="516" y="585"/>
                  <a:pt x="505" y="582"/>
                  <a:pt x="494" y="593"/>
                </a:cubicBezTo>
                <a:cubicBezTo>
                  <a:pt x="530" y="593"/>
                  <a:pt x="533" y="620"/>
                  <a:pt x="553" y="630"/>
                </a:cubicBezTo>
                <a:cubicBezTo>
                  <a:pt x="558" y="626"/>
                  <a:pt x="572" y="615"/>
                  <a:pt x="580" y="623"/>
                </a:cubicBezTo>
                <a:cubicBezTo>
                  <a:pt x="571" y="631"/>
                  <a:pt x="568" y="632"/>
                  <a:pt x="562" y="639"/>
                </a:cubicBezTo>
                <a:cubicBezTo>
                  <a:pt x="573" y="640"/>
                  <a:pt x="581" y="641"/>
                  <a:pt x="593" y="647"/>
                </a:cubicBezTo>
                <a:cubicBezTo>
                  <a:pt x="594" y="637"/>
                  <a:pt x="595" y="637"/>
                  <a:pt x="605" y="644"/>
                </a:cubicBezTo>
                <a:cubicBezTo>
                  <a:pt x="605" y="631"/>
                  <a:pt x="589" y="633"/>
                  <a:pt x="589" y="620"/>
                </a:cubicBezTo>
                <a:cubicBezTo>
                  <a:pt x="607" y="613"/>
                  <a:pt x="608" y="620"/>
                  <a:pt x="626" y="610"/>
                </a:cubicBezTo>
                <a:cubicBezTo>
                  <a:pt x="631" y="621"/>
                  <a:pt x="633" y="628"/>
                  <a:pt x="654" y="628"/>
                </a:cubicBezTo>
                <a:cubicBezTo>
                  <a:pt x="661" y="626"/>
                  <a:pt x="662" y="618"/>
                  <a:pt x="669" y="616"/>
                </a:cubicBezTo>
                <a:cubicBezTo>
                  <a:pt x="671" y="628"/>
                  <a:pt x="684" y="629"/>
                  <a:pt x="691" y="637"/>
                </a:cubicBezTo>
                <a:cubicBezTo>
                  <a:pt x="679" y="642"/>
                  <a:pt x="684" y="647"/>
                  <a:pt x="688" y="656"/>
                </a:cubicBezTo>
                <a:cubicBezTo>
                  <a:pt x="680" y="665"/>
                  <a:pt x="669" y="656"/>
                  <a:pt x="666" y="659"/>
                </a:cubicBezTo>
                <a:cubicBezTo>
                  <a:pt x="673" y="663"/>
                  <a:pt x="670" y="676"/>
                  <a:pt x="679" y="677"/>
                </a:cubicBezTo>
                <a:cubicBezTo>
                  <a:pt x="688" y="672"/>
                  <a:pt x="670" y="668"/>
                  <a:pt x="679" y="665"/>
                </a:cubicBezTo>
                <a:cubicBezTo>
                  <a:pt x="689" y="666"/>
                  <a:pt x="686" y="673"/>
                  <a:pt x="697" y="668"/>
                </a:cubicBezTo>
                <a:cubicBezTo>
                  <a:pt x="696" y="661"/>
                  <a:pt x="690" y="655"/>
                  <a:pt x="700" y="652"/>
                </a:cubicBezTo>
                <a:cubicBezTo>
                  <a:pt x="722" y="654"/>
                  <a:pt x="750" y="663"/>
                  <a:pt x="764" y="667"/>
                </a:cubicBezTo>
                <a:cubicBezTo>
                  <a:pt x="754" y="661"/>
                  <a:pt x="782" y="673"/>
                  <a:pt x="777" y="658"/>
                </a:cubicBezTo>
                <a:cubicBezTo>
                  <a:pt x="772" y="656"/>
                  <a:pt x="761" y="661"/>
                  <a:pt x="761" y="655"/>
                </a:cubicBezTo>
                <a:cubicBezTo>
                  <a:pt x="769" y="651"/>
                  <a:pt x="781" y="650"/>
                  <a:pt x="780" y="664"/>
                </a:cubicBezTo>
                <a:cubicBezTo>
                  <a:pt x="783" y="657"/>
                  <a:pt x="806" y="654"/>
                  <a:pt x="801" y="648"/>
                </a:cubicBezTo>
                <a:cubicBezTo>
                  <a:pt x="783" y="648"/>
                  <a:pt x="770" y="631"/>
                  <a:pt x="752" y="652"/>
                </a:cubicBezTo>
                <a:cubicBezTo>
                  <a:pt x="741" y="655"/>
                  <a:pt x="724" y="634"/>
                  <a:pt x="718" y="652"/>
                </a:cubicBezTo>
                <a:cubicBezTo>
                  <a:pt x="707" y="638"/>
                  <a:pt x="696" y="616"/>
                  <a:pt x="696" y="600"/>
                </a:cubicBezTo>
                <a:cubicBezTo>
                  <a:pt x="706" y="597"/>
                  <a:pt x="717" y="585"/>
                  <a:pt x="711" y="576"/>
                </a:cubicBezTo>
                <a:cubicBezTo>
                  <a:pt x="718" y="582"/>
                  <a:pt x="724" y="568"/>
                  <a:pt x="736" y="569"/>
                </a:cubicBezTo>
                <a:cubicBezTo>
                  <a:pt x="736" y="575"/>
                  <a:pt x="738" y="579"/>
                  <a:pt x="742" y="581"/>
                </a:cubicBezTo>
                <a:cubicBezTo>
                  <a:pt x="744" y="572"/>
                  <a:pt x="760" y="576"/>
                  <a:pt x="763" y="569"/>
                </a:cubicBezTo>
                <a:cubicBezTo>
                  <a:pt x="774" y="583"/>
                  <a:pt x="797" y="566"/>
                  <a:pt x="803" y="556"/>
                </a:cubicBezTo>
                <a:cubicBezTo>
                  <a:pt x="786" y="553"/>
                  <a:pt x="776" y="559"/>
                  <a:pt x="766" y="547"/>
                </a:cubicBezTo>
                <a:cubicBezTo>
                  <a:pt x="761" y="550"/>
                  <a:pt x="758" y="555"/>
                  <a:pt x="751" y="557"/>
                </a:cubicBezTo>
                <a:cubicBezTo>
                  <a:pt x="747" y="547"/>
                  <a:pt x="761" y="554"/>
                  <a:pt x="757" y="544"/>
                </a:cubicBezTo>
                <a:cubicBezTo>
                  <a:pt x="746" y="542"/>
                  <a:pt x="753" y="557"/>
                  <a:pt x="742" y="554"/>
                </a:cubicBezTo>
                <a:cubicBezTo>
                  <a:pt x="740" y="548"/>
                  <a:pt x="730" y="551"/>
                  <a:pt x="732" y="542"/>
                </a:cubicBezTo>
                <a:cubicBezTo>
                  <a:pt x="738" y="532"/>
                  <a:pt x="748" y="541"/>
                  <a:pt x="751" y="526"/>
                </a:cubicBezTo>
                <a:cubicBezTo>
                  <a:pt x="789" y="550"/>
                  <a:pt x="809" y="481"/>
                  <a:pt x="845" y="519"/>
                </a:cubicBezTo>
                <a:cubicBezTo>
                  <a:pt x="846" y="514"/>
                  <a:pt x="844" y="508"/>
                  <a:pt x="848" y="507"/>
                </a:cubicBezTo>
                <a:cubicBezTo>
                  <a:pt x="855" y="517"/>
                  <a:pt x="878" y="498"/>
                  <a:pt x="882" y="521"/>
                </a:cubicBezTo>
                <a:cubicBezTo>
                  <a:pt x="866" y="515"/>
                  <a:pt x="868" y="528"/>
                  <a:pt x="852" y="528"/>
                </a:cubicBezTo>
                <a:cubicBezTo>
                  <a:pt x="856" y="535"/>
                  <a:pt x="862" y="540"/>
                  <a:pt x="870" y="543"/>
                </a:cubicBezTo>
                <a:cubicBezTo>
                  <a:pt x="875" y="534"/>
                  <a:pt x="878" y="543"/>
                  <a:pt x="885" y="537"/>
                </a:cubicBezTo>
                <a:cubicBezTo>
                  <a:pt x="886" y="531"/>
                  <a:pt x="881" y="531"/>
                  <a:pt x="879" y="528"/>
                </a:cubicBezTo>
                <a:cubicBezTo>
                  <a:pt x="884" y="527"/>
                  <a:pt x="884" y="523"/>
                  <a:pt x="888" y="521"/>
                </a:cubicBezTo>
                <a:cubicBezTo>
                  <a:pt x="920" y="533"/>
                  <a:pt x="973" y="503"/>
                  <a:pt x="999" y="529"/>
                </a:cubicBezTo>
                <a:cubicBezTo>
                  <a:pt x="1045" y="522"/>
                  <a:pt x="1078" y="508"/>
                  <a:pt x="1112" y="528"/>
                </a:cubicBezTo>
                <a:cubicBezTo>
                  <a:pt x="1108" y="538"/>
                  <a:pt x="1092" y="537"/>
                  <a:pt x="1091" y="550"/>
                </a:cubicBezTo>
                <a:cubicBezTo>
                  <a:pt x="1088" y="550"/>
                  <a:pt x="1086" y="545"/>
                  <a:pt x="1085" y="550"/>
                </a:cubicBezTo>
                <a:cubicBezTo>
                  <a:pt x="1094" y="563"/>
                  <a:pt x="1127" y="550"/>
                  <a:pt x="1119" y="571"/>
                </a:cubicBezTo>
                <a:cubicBezTo>
                  <a:pt x="1112" y="572"/>
                  <a:pt x="1115" y="562"/>
                  <a:pt x="1109" y="562"/>
                </a:cubicBezTo>
                <a:cubicBezTo>
                  <a:pt x="1109" y="574"/>
                  <a:pt x="1127" y="585"/>
                  <a:pt x="1116" y="598"/>
                </a:cubicBezTo>
                <a:cubicBezTo>
                  <a:pt x="1102" y="598"/>
                  <a:pt x="1094" y="599"/>
                  <a:pt x="1079" y="599"/>
                </a:cubicBezTo>
                <a:cubicBezTo>
                  <a:pt x="1078" y="603"/>
                  <a:pt x="1083" y="615"/>
                  <a:pt x="1076" y="614"/>
                </a:cubicBezTo>
                <a:cubicBezTo>
                  <a:pt x="1062" y="610"/>
                  <a:pt x="1046" y="623"/>
                  <a:pt x="1034" y="630"/>
                </a:cubicBezTo>
                <a:cubicBezTo>
                  <a:pt x="1034" y="624"/>
                  <a:pt x="1031" y="624"/>
                  <a:pt x="1027" y="627"/>
                </a:cubicBezTo>
                <a:cubicBezTo>
                  <a:pt x="1028" y="623"/>
                  <a:pt x="1031" y="623"/>
                  <a:pt x="1030" y="618"/>
                </a:cubicBezTo>
                <a:cubicBezTo>
                  <a:pt x="1025" y="617"/>
                  <a:pt x="1024" y="621"/>
                  <a:pt x="1018" y="621"/>
                </a:cubicBezTo>
                <a:cubicBezTo>
                  <a:pt x="1021" y="630"/>
                  <a:pt x="1021" y="639"/>
                  <a:pt x="1018" y="642"/>
                </a:cubicBezTo>
                <a:cubicBezTo>
                  <a:pt x="1013" y="632"/>
                  <a:pt x="1009" y="638"/>
                  <a:pt x="1000" y="633"/>
                </a:cubicBezTo>
                <a:cubicBezTo>
                  <a:pt x="1002" y="648"/>
                  <a:pt x="1000" y="646"/>
                  <a:pt x="997" y="655"/>
                </a:cubicBezTo>
                <a:cubicBezTo>
                  <a:pt x="993" y="651"/>
                  <a:pt x="986" y="651"/>
                  <a:pt x="982" y="655"/>
                </a:cubicBezTo>
                <a:cubicBezTo>
                  <a:pt x="981" y="652"/>
                  <a:pt x="982" y="646"/>
                  <a:pt x="979" y="646"/>
                </a:cubicBezTo>
                <a:cubicBezTo>
                  <a:pt x="976" y="657"/>
                  <a:pt x="966" y="649"/>
                  <a:pt x="960" y="646"/>
                </a:cubicBezTo>
                <a:cubicBezTo>
                  <a:pt x="953" y="654"/>
                  <a:pt x="965" y="652"/>
                  <a:pt x="964" y="661"/>
                </a:cubicBezTo>
                <a:cubicBezTo>
                  <a:pt x="950" y="660"/>
                  <a:pt x="935" y="660"/>
                  <a:pt x="930" y="650"/>
                </a:cubicBezTo>
                <a:cubicBezTo>
                  <a:pt x="923" y="654"/>
                  <a:pt x="897" y="665"/>
                  <a:pt x="896" y="647"/>
                </a:cubicBezTo>
                <a:cubicBezTo>
                  <a:pt x="878" y="647"/>
                  <a:pt x="878" y="647"/>
                  <a:pt x="878" y="647"/>
                </a:cubicBezTo>
                <a:cubicBezTo>
                  <a:pt x="874" y="654"/>
                  <a:pt x="871" y="661"/>
                  <a:pt x="866" y="666"/>
                </a:cubicBezTo>
                <a:cubicBezTo>
                  <a:pt x="868" y="661"/>
                  <a:pt x="859" y="652"/>
                  <a:pt x="859" y="660"/>
                </a:cubicBezTo>
                <a:cubicBezTo>
                  <a:pt x="863" y="660"/>
                  <a:pt x="863" y="664"/>
                  <a:pt x="863" y="669"/>
                </a:cubicBezTo>
                <a:cubicBezTo>
                  <a:pt x="867" y="669"/>
                  <a:pt x="874" y="668"/>
                  <a:pt x="875" y="672"/>
                </a:cubicBezTo>
                <a:cubicBezTo>
                  <a:pt x="862" y="674"/>
                  <a:pt x="871" y="679"/>
                  <a:pt x="866" y="687"/>
                </a:cubicBezTo>
                <a:cubicBezTo>
                  <a:pt x="875" y="681"/>
                  <a:pt x="896" y="680"/>
                  <a:pt x="890" y="668"/>
                </a:cubicBezTo>
                <a:cubicBezTo>
                  <a:pt x="900" y="671"/>
                  <a:pt x="896" y="660"/>
                  <a:pt x="905" y="662"/>
                </a:cubicBezTo>
                <a:cubicBezTo>
                  <a:pt x="907" y="667"/>
                  <a:pt x="910" y="670"/>
                  <a:pt x="912" y="674"/>
                </a:cubicBezTo>
                <a:cubicBezTo>
                  <a:pt x="908" y="675"/>
                  <a:pt x="904" y="675"/>
                  <a:pt x="906" y="681"/>
                </a:cubicBezTo>
                <a:cubicBezTo>
                  <a:pt x="920" y="677"/>
                  <a:pt x="901" y="691"/>
                  <a:pt x="912" y="693"/>
                </a:cubicBezTo>
                <a:cubicBezTo>
                  <a:pt x="915" y="684"/>
                  <a:pt x="919" y="667"/>
                  <a:pt x="908" y="662"/>
                </a:cubicBezTo>
                <a:cubicBezTo>
                  <a:pt x="922" y="661"/>
                  <a:pt x="949" y="654"/>
                  <a:pt x="954" y="674"/>
                </a:cubicBezTo>
                <a:cubicBezTo>
                  <a:pt x="951" y="674"/>
                  <a:pt x="950" y="678"/>
                  <a:pt x="945" y="677"/>
                </a:cubicBezTo>
                <a:cubicBezTo>
                  <a:pt x="945" y="669"/>
                  <a:pt x="950" y="671"/>
                  <a:pt x="945" y="665"/>
                </a:cubicBezTo>
                <a:cubicBezTo>
                  <a:pt x="937" y="664"/>
                  <a:pt x="935" y="669"/>
                  <a:pt x="936" y="677"/>
                </a:cubicBezTo>
                <a:cubicBezTo>
                  <a:pt x="957" y="684"/>
                  <a:pt x="978" y="682"/>
                  <a:pt x="995" y="698"/>
                </a:cubicBezTo>
                <a:cubicBezTo>
                  <a:pt x="990" y="699"/>
                  <a:pt x="992" y="705"/>
                  <a:pt x="992" y="710"/>
                </a:cubicBezTo>
                <a:cubicBezTo>
                  <a:pt x="987" y="711"/>
                  <a:pt x="987" y="714"/>
                  <a:pt x="982" y="710"/>
                </a:cubicBezTo>
                <a:cubicBezTo>
                  <a:pt x="984" y="717"/>
                  <a:pt x="986" y="723"/>
                  <a:pt x="992" y="726"/>
                </a:cubicBezTo>
                <a:cubicBezTo>
                  <a:pt x="992" y="718"/>
                  <a:pt x="996" y="714"/>
                  <a:pt x="1004" y="713"/>
                </a:cubicBezTo>
                <a:cubicBezTo>
                  <a:pt x="1005" y="718"/>
                  <a:pt x="1000" y="721"/>
                  <a:pt x="1004" y="722"/>
                </a:cubicBezTo>
                <a:cubicBezTo>
                  <a:pt x="1009" y="719"/>
                  <a:pt x="1008" y="710"/>
                  <a:pt x="1016" y="710"/>
                </a:cubicBezTo>
                <a:cubicBezTo>
                  <a:pt x="1019" y="723"/>
                  <a:pt x="1038" y="723"/>
                  <a:pt x="1044" y="722"/>
                </a:cubicBezTo>
                <a:cubicBezTo>
                  <a:pt x="1039" y="729"/>
                  <a:pt x="1051" y="743"/>
                  <a:pt x="1035" y="743"/>
                </a:cubicBezTo>
                <a:cubicBezTo>
                  <a:pt x="1035" y="736"/>
                  <a:pt x="1030" y="732"/>
                  <a:pt x="1023" y="731"/>
                </a:cubicBezTo>
                <a:cubicBezTo>
                  <a:pt x="1022" y="734"/>
                  <a:pt x="1023" y="737"/>
                  <a:pt x="1020" y="737"/>
                </a:cubicBezTo>
                <a:cubicBezTo>
                  <a:pt x="1019" y="743"/>
                  <a:pt x="1024" y="743"/>
                  <a:pt x="1026" y="747"/>
                </a:cubicBezTo>
                <a:cubicBezTo>
                  <a:pt x="1014" y="749"/>
                  <a:pt x="1016" y="749"/>
                  <a:pt x="1004" y="747"/>
                </a:cubicBezTo>
                <a:cubicBezTo>
                  <a:pt x="1005" y="764"/>
                  <a:pt x="990" y="747"/>
                  <a:pt x="983" y="756"/>
                </a:cubicBezTo>
                <a:cubicBezTo>
                  <a:pt x="982" y="768"/>
                  <a:pt x="994" y="766"/>
                  <a:pt x="999" y="771"/>
                </a:cubicBezTo>
                <a:cubicBezTo>
                  <a:pt x="998" y="779"/>
                  <a:pt x="996" y="785"/>
                  <a:pt x="990" y="787"/>
                </a:cubicBezTo>
                <a:cubicBezTo>
                  <a:pt x="972" y="784"/>
                  <a:pt x="948" y="786"/>
                  <a:pt x="938" y="797"/>
                </a:cubicBezTo>
                <a:cubicBezTo>
                  <a:pt x="941" y="797"/>
                  <a:pt x="946" y="796"/>
                  <a:pt x="947" y="800"/>
                </a:cubicBezTo>
                <a:cubicBezTo>
                  <a:pt x="935" y="805"/>
                  <a:pt x="926" y="793"/>
                  <a:pt x="907" y="797"/>
                </a:cubicBezTo>
                <a:cubicBezTo>
                  <a:pt x="906" y="808"/>
                  <a:pt x="896" y="806"/>
                  <a:pt x="889" y="803"/>
                </a:cubicBezTo>
                <a:cubicBezTo>
                  <a:pt x="887" y="809"/>
                  <a:pt x="893" y="811"/>
                  <a:pt x="889" y="813"/>
                </a:cubicBezTo>
                <a:cubicBezTo>
                  <a:pt x="879" y="797"/>
                  <a:pt x="868" y="820"/>
                  <a:pt x="858" y="807"/>
                </a:cubicBezTo>
                <a:cubicBezTo>
                  <a:pt x="858" y="816"/>
                  <a:pt x="848" y="817"/>
                  <a:pt x="837" y="816"/>
                </a:cubicBezTo>
                <a:cubicBezTo>
                  <a:pt x="834" y="833"/>
                  <a:pt x="834" y="835"/>
                  <a:pt x="843" y="847"/>
                </a:cubicBezTo>
                <a:cubicBezTo>
                  <a:pt x="858" y="838"/>
                  <a:pt x="881" y="839"/>
                  <a:pt x="889" y="849"/>
                </a:cubicBezTo>
                <a:cubicBezTo>
                  <a:pt x="899" y="843"/>
                  <a:pt x="891" y="837"/>
                  <a:pt x="892" y="825"/>
                </a:cubicBezTo>
                <a:cubicBezTo>
                  <a:pt x="898" y="824"/>
                  <a:pt x="900" y="819"/>
                  <a:pt x="904" y="815"/>
                </a:cubicBezTo>
                <a:cubicBezTo>
                  <a:pt x="907" y="846"/>
                  <a:pt x="933" y="819"/>
                  <a:pt x="944" y="836"/>
                </a:cubicBezTo>
                <a:cubicBezTo>
                  <a:pt x="956" y="836"/>
                  <a:pt x="956" y="824"/>
                  <a:pt x="965" y="821"/>
                </a:cubicBezTo>
                <a:cubicBezTo>
                  <a:pt x="997" y="842"/>
                  <a:pt x="1038" y="814"/>
                  <a:pt x="1070" y="813"/>
                </a:cubicBezTo>
                <a:cubicBezTo>
                  <a:pt x="1062" y="813"/>
                  <a:pt x="1056" y="810"/>
                  <a:pt x="1054" y="804"/>
                </a:cubicBezTo>
                <a:cubicBezTo>
                  <a:pt x="1066" y="812"/>
                  <a:pt x="1073" y="804"/>
                  <a:pt x="1085" y="804"/>
                </a:cubicBezTo>
                <a:cubicBezTo>
                  <a:pt x="1100" y="830"/>
                  <a:pt x="1136" y="808"/>
                  <a:pt x="1161" y="800"/>
                </a:cubicBezTo>
                <a:cubicBezTo>
                  <a:pt x="1166" y="805"/>
                  <a:pt x="1176" y="806"/>
                  <a:pt x="1180" y="812"/>
                </a:cubicBezTo>
                <a:cubicBezTo>
                  <a:pt x="1175" y="818"/>
                  <a:pt x="1180" y="816"/>
                  <a:pt x="1180" y="824"/>
                </a:cubicBezTo>
                <a:cubicBezTo>
                  <a:pt x="1173" y="828"/>
                  <a:pt x="1171" y="823"/>
                  <a:pt x="1168" y="834"/>
                </a:cubicBezTo>
                <a:cubicBezTo>
                  <a:pt x="1171" y="834"/>
                  <a:pt x="1176" y="833"/>
                  <a:pt x="1177" y="837"/>
                </a:cubicBezTo>
                <a:cubicBezTo>
                  <a:pt x="1172" y="846"/>
                  <a:pt x="1175" y="849"/>
                  <a:pt x="1171" y="855"/>
                </a:cubicBezTo>
                <a:cubicBezTo>
                  <a:pt x="1145" y="855"/>
                  <a:pt x="1147" y="844"/>
                  <a:pt x="1119" y="847"/>
                </a:cubicBezTo>
                <a:cubicBezTo>
                  <a:pt x="1117" y="858"/>
                  <a:pt x="1105" y="859"/>
                  <a:pt x="1095" y="862"/>
                </a:cubicBezTo>
                <a:cubicBezTo>
                  <a:pt x="1093" y="858"/>
                  <a:pt x="1091" y="857"/>
                  <a:pt x="1094" y="853"/>
                </a:cubicBezTo>
                <a:cubicBezTo>
                  <a:pt x="1079" y="853"/>
                  <a:pt x="1079" y="853"/>
                  <a:pt x="1079" y="853"/>
                </a:cubicBezTo>
                <a:cubicBezTo>
                  <a:pt x="1079" y="858"/>
                  <a:pt x="1080" y="864"/>
                  <a:pt x="1076" y="865"/>
                </a:cubicBezTo>
                <a:cubicBezTo>
                  <a:pt x="1070" y="854"/>
                  <a:pt x="1059" y="865"/>
                  <a:pt x="1049" y="872"/>
                </a:cubicBezTo>
                <a:cubicBezTo>
                  <a:pt x="1042" y="863"/>
                  <a:pt x="1027" y="868"/>
                  <a:pt x="1040" y="875"/>
                </a:cubicBezTo>
                <a:cubicBezTo>
                  <a:pt x="1030" y="877"/>
                  <a:pt x="1030" y="869"/>
                  <a:pt x="1024" y="875"/>
                </a:cubicBezTo>
                <a:cubicBezTo>
                  <a:pt x="1024" y="870"/>
                  <a:pt x="1023" y="866"/>
                  <a:pt x="1021" y="863"/>
                </a:cubicBezTo>
                <a:cubicBezTo>
                  <a:pt x="1011" y="862"/>
                  <a:pt x="1010" y="869"/>
                  <a:pt x="1000" y="866"/>
                </a:cubicBezTo>
                <a:cubicBezTo>
                  <a:pt x="993" y="879"/>
                  <a:pt x="984" y="889"/>
                  <a:pt x="976" y="900"/>
                </a:cubicBezTo>
                <a:cubicBezTo>
                  <a:pt x="947" y="886"/>
                  <a:pt x="933" y="909"/>
                  <a:pt x="908" y="904"/>
                </a:cubicBezTo>
                <a:cubicBezTo>
                  <a:pt x="909" y="912"/>
                  <a:pt x="914" y="914"/>
                  <a:pt x="905" y="917"/>
                </a:cubicBezTo>
                <a:cubicBezTo>
                  <a:pt x="893" y="904"/>
                  <a:pt x="879" y="916"/>
                  <a:pt x="865" y="920"/>
                </a:cubicBezTo>
                <a:cubicBezTo>
                  <a:pt x="858" y="913"/>
                  <a:pt x="858" y="899"/>
                  <a:pt x="844" y="899"/>
                </a:cubicBezTo>
                <a:cubicBezTo>
                  <a:pt x="836" y="915"/>
                  <a:pt x="827" y="934"/>
                  <a:pt x="810" y="918"/>
                </a:cubicBezTo>
                <a:cubicBezTo>
                  <a:pt x="806" y="921"/>
                  <a:pt x="798" y="922"/>
                  <a:pt x="795" y="927"/>
                </a:cubicBezTo>
                <a:cubicBezTo>
                  <a:pt x="797" y="927"/>
                  <a:pt x="797" y="939"/>
                  <a:pt x="795" y="939"/>
                </a:cubicBezTo>
                <a:cubicBezTo>
                  <a:pt x="777" y="929"/>
                  <a:pt x="762" y="956"/>
                  <a:pt x="746" y="940"/>
                </a:cubicBezTo>
                <a:cubicBezTo>
                  <a:pt x="732" y="957"/>
                  <a:pt x="708" y="964"/>
                  <a:pt x="691" y="971"/>
                </a:cubicBezTo>
                <a:cubicBezTo>
                  <a:pt x="683" y="966"/>
                  <a:pt x="674" y="960"/>
                  <a:pt x="667" y="953"/>
                </a:cubicBezTo>
                <a:cubicBezTo>
                  <a:pt x="665" y="965"/>
                  <a:pt x="663" y="967"/>
                  <a:pt x="670" y="974"/>
                </a:cubicBezTo>
                <a:cubicBezTo>
                  <a:pt x="657" y="985"/>
                  <a:pt x="647" y="969"/>
                  <a:pt x="624" y="969"/>
                </a:cubicBezTo>
                <a:cubicBezTo>
                  <a:pt x="615" y="985"/>
                  <a:pt x="606" y="989"/>
                  <a:pt x="587" y="991"/>
                </a:cubicBezTo>
                <a:cubicBezTo>
                  <a:pt x="586" y="984"/>
                  <a:pt x="606" y="983"/>
                  <a:pt x="596" y="978"/>
                </a:cubicBezTo>
                <a:cubicBezTo>
                  <a:pt x="594" y="983"/>
                  <a:pt x="587" y="983"/>
                  <a:pt x="581" y="985"/>
                </a:cubicBezTo>
                <a:cubicBezTo>
                  <a:pt x="580" y="990"/>
                  <a:pt x="586" y="992"/>
                  <a:pt x="581" y="994"/>
                </a:cubicBezTo>
                <a:cubicBezTo>
                  <a:pt x="570" y="996"/>
                  <a:pt x="566" y="990"/>
                  <a:pt x="560" y="988"/>
                </a:cubicBezTo>
                <a:cubicBezTo>
                  <a:pt x="544" y="1004"/>
                  <a:pt x="500" y="1004"/>
                  <a:pt x="489" y="995"/>
                </a:cubicBezTo>
                <a:cubicBezTo>
                  <a:pt x="489" y="1002"/>
                  <a:pt x="482" y="1002"/>
                  <a:pt x="474" y="1001"/>
                </a:cubicBezTo>
                <a:cubicBezTo>
                  <a:pt x="474" y="1005"/>
                  <a:pt x="476" y="1008"/>
                  <a:pt x="477" y="1010"/>
                </a:cubicBezTo>
                <a:cubicBezTo>
                  <a:pt x="461" y="1017"/>
                  <a:pt x="446" y="1028"/>
                  <a:pt x="431" y="1020"/>
                </a:cubicBezTo>
                <a:cubicBezTo>
                  <a:pt x="399" y="1040"/>
                  <a:pt x="349" y="1069"/>
                  <a:pt x="319" y="1064"/>
                </a:cubicBezTo>
                <a:cubicBezTo>
                  <a:pt x="303" y="1082"/>
                  <a:pt x="281" y="1083"/>
                  <a:pt x="254" y="1083"/>
                </a:cubicBezTo>
                <a:cubicBezTo>
                  <a:pt x="253" y="1093"/>
                  <a:pt x="250" y="1101"/>
                  <a:pt x="239" y="1102"/>
                </a:cubicBezTo>
                <a:cubicBezTo>
                  <a:pt x="227" y="1091"/>
                  <a:pt x="223" y="1107"/>
                  <a:pt x="212" y="1096"/>
                </a:cubicBezTo>
                <a:cubicBezTo>
                  <a:pt x="213" y="1111"/>
                  <a:pt x="186" y="1105"/>
                  <a:pt x="197" y="1121"/>
                </a:cubicBezTo>
                <a:cubicBezTo>
                  <a:pt x="160" y="1127"/>
                  <a:pt x="120" y="1156"/>
                  <a:pt x="87" y="1147"/>
                </a:cubicBezTo>
                <a:cubicBezTo>
                  <a:pt x="83" y="1163"/>
                  <a:pt x="76" y="1156"/>
                  <a:pt x="62" y="1153"/>
                </a:cubicBezTo>
                <a:cubicBezTo>
                  <a:pt x="58" y="1169"/>
                  <a:pt x="43" y="1177"/>
                  <a:pt x="44" y="1190"/>
                </a:cubicBezTo>
                <a:cubicBezTo>
                  <a:pt x="37" y="1190"/>
                  <a:pt x="35" y="1185"/>
                  <a:pt x="26" y="1187"/>
                </a:cubicBezTo>
                <a:cubicBezTo>
                  <a:pt x="23" y="1204"/>
                  <a:pt x="29" y="1199"/>
                  <a:pt x="35" y="1202"/>
                </a:cubicBezTo>
                <a:cubicBezTo>
                  <a:pt x="33" y="1204"/>
                  <a:pt x="18" y="1209"/>
                  <a:pt x="26" y="1212"/>
                </a:cubicBezTo>
                <a:cubicBezTo>
                  <a:pt x="34" y="1211"/>
                  <a:pt x="35" y="1205"/>
                  <a:pt x="45" y="1212"/>
                </a:cubicBezTo>
                <a:cubicBezTo>
                  <a:pt x="46" y="1206"/>
                  <a:pt x="45" y="1198"/>
                  <a:pt x="54" y="1199"/>
                </a:cubicBezTo>
                <a:cubicBezTo>
                  <a:pt x="58" y="1211"/>
                  <a:pt x="45" y="1207"/>
                  <a:pt x="45" y="1215"/>
                </a:cubicBezTo>
                <a:cubicBezTo>
                  <a:pt x="52" y="1213"/>
                  <a:pt x="67" y="1218"/>
                  <a:pt x="69" y="1211"/>
                </a:cubicBezTo>
                <a:cubicBezTo>
                  <a:pt x="66" y="1211"/>
                  <a:pt x="65" y="1206"/>
                  <a:pt x="69" y="1205"/>
                </a:cubicBezTo>
                <a:cubicBezTo>
                  <a:pt x="71" y="1206"/>
                  <a:pt x="75" y="1205"/>
                  <a:pt x="75" y="1208"/>
                </a:cubicBezTo>
                <a:cubicBezTo>
                  <a:pt x="71" y="1218"/>
                  <a:pt x="66" y="1227"/>
                  <a:pt x="57" y="1233"/>
                </a:cubicBezTo>
                <a:cubicBezTo>
                  <a:pt x="63" y="1240"/>
                  <a:pt x="73" y="1226"/>
                  <a:pt x="76" y="1239"/>
                </a:cubicBezTo>
                <a:cubicBezTo>
                  <a:pt x="63" y="1238"/>
                  <a:pt x="62" y="1244"/>
                  <a:pt x="69" y="1248"/>
                </a:cubicBezTo>
                <a:cubicBezTo>
                  <a:pt x="60" y="1248"/>
                  <a:pt x="60" y="1248"/>
                  <a:pt x="60" y="1248"/>
                </a:cubicBezTo>
                <a:cubicBezTo>
                  <a:pt x="62" y="1258"/>
                  <a:pt x="58" y="1262"/>
                  <a:pt x="57" y="1270"/>
                </a:cubicBezTo>
                <a:cubicBezTo>
                  <a:pt x="70" y="1282"/>
                  <a:pt x="68" y="1294"/>
                  <a:pt x="86" y="1309"/>
                </a:cubicBezTo>
                <a:cubicBezTo>
                  <a:pt x="92" y="1310"/>
                  <a:pt x="92" y="1305"/>
                  <a:pt x="95" y="1303"/>
                </a:cubicBezTo>
                <a:cubicBezTo>
                  <a:pt x="98" y="1310"/>
                  <a:pt x="103" y="1314"/>
                  <a:pt x="95" y="1318"/>
                </a:cubicBezTo>
                <a:cubicBezTo>
                  <a:pt x="99" y="1324"/>
                  <a:pt x="111" y="1323"/>
                  <a:pt x="110" y="1333"/>
                </a:cubicBezTo>
                <a:cubicBezTo>
                  <a:pt x="118" y="1333"/>
                  <a:pt x="120" y="1327"/>
                  <a:pt x="126" y="1333"/>
                </a:cubicBezTo>
                <a:cubicBezTo>
                  <a:pt x="128" y="1321"/>
                  <a:pt x="128" y="1307"/>
                  <a:pt x="141" y="1305"/>
                </a:cubicBezTo>
                <a:cubicBezTo>
                  <a:pt x="152" y="1308"/>
                  <a:pt x="141" y="1316"/>
                  <a:pt x="147" y="1321"/>
                </a:cubicBezTo>
                <a:cubicBezTo>
                  <a:pt x="151" y="1320"/>
                  <a:pt x="154" y="1322"/>
                  <a:pt x="156" y="1324"/>
                </a:cubicBezTo>
                <a:cubicBezTo>
                  <a:pt x="178" y="1297"/>
                  <a:pt x="214" y="1285"/>
                  <a:pt x="229" y="1255"/>
                </a:cubicBezTo>
                <a:cubicBezTo>
                  <a:pt x="233" y="1247"/>
                  <a:pt x="223" y="1236"/>
                  <a:pt x="241" y="1237"/>
                </a:cubicBezTo>
                <a:cubicBezTo>
                  <a:pt x="245" y="1239"/>
                  <a:pt x="251" y="1241"/>
                  <a:pt x="250" y="1249"/>
                </a:cubicBezTo>
                <a:cubicBezTo>
                  <a:pt x="245" y="1267"/>
                  <a:pt x="234" y="1279"/>
                  <a:pt x="217" y="1286"/>
                </a:cubicBezTo>
                <a:cubicBezTo>
                  <a:pt x="213" y="1303"/>
                  <a:pt x="227" y="1299"/>
                  <a:pt x="220" y="1311"/>
                </a:cubicBezTo>
                <a:cubicBezTo>
                  <a:pt x="234" y="1308"/>
                  <a:pt x="243" y="1301"/>
                  <a:pt x="257" y="1313"/>
                </a:cubicBezTo>
                <a:cubicBezTo>
                  <a:pt x="264" y="1312"/>
                  <a:pt x="253" y="1305"/>
                  <a:pt x="260" y="1301"/>
                </a:cubicBezTo>
                <a:cubicBezTo>
                  <a:pt x="289" y="1305"/>
                  <a:pt x="275" y="1274"/>
                  <a:pt x="284" y="1252"/>
                </a:cubicBezTo>
                <a:cubicBezTo>
                  <a:pt x="278" y="1250"/>
                  <a:pt x="276" y="1245"/>
                  <a:pt x="269" y="1246"/>
                </a:cubicBezTo>
                <a:cubicBezTo>
                  <a:pt x="272" y="1255"/>
                  <a:pt x="262" y="1251"/>
                  <a:pt x="256" y="1252"/>
                </a:cubicBezTo>
                <a:cubicBezTo>
                  <a:pt x="257" y="1246"/>
                  <a:pt x="253" y="1245"/>
                  <a:pt x="253" y="1240"/>
                </a:cubicBezTo>
                <a:cubicBezTo>
                  <a:pt x="259" y="1240"/>
                  <a:pt x="260" y="1236"/>
                  <a:pt x="265" y="1237"/>
                </a:cubicBezTo>
                <a:cubicBezTo>
                  <a:pt x="274" y="1234"/>
                  <a:pt x="272" y="1243"/>
                  <a:pt x="278" y="1243"/>
                </a:cubicBezTo>
                <a:cubicBezTo>
                  <a:pt x="291" y="1221"/>
                  <a:pt x="260" y="1228"/>
                  <a:pt x="262" y="1209"/>
                </a:cubicBezTo>
                <a:cubicBezTo>
                  <a:pt x="221" y="1205"/>
                  <a:pt x="245" y="1137"/>
                  <a:pt x="286" y="1157"/>
                </a:cubicBezTo>
                <a:cubicBezTo>
                  <a:pt x="285" y="1136"/>
                  <a:pt x="313" y="1155"/>
                  <a:pt x="304" y="1135"/>
                </a:cubicBezTo>
                <a:cubicBezTo>
                  <a:pt x="315" y="1137"/>
                  <a:pt x="329" y="1126"/>
                  <a:pt x="338" y="1135"/>
                </a:cubicBezTo>
                <a:cubicBezTo>
                  <a:pt x="330" y="1140"/>
                  <a:pt x="329" y="1133"/>
                  <a:pt x="319" y="1138"/>
                </a:cubicBezTo>
                <a:cubicBezTo>
                  <a:pt x="308" y="1158"/>
                  <a:pt x="332" y="1160"/>
                  <a:pt x="332" y="1178"/>
                </a:cubicBezTo>
                <a:cubicBezTo>
                  <a:pt x="329" y="1187"/>
                  <a:pt x="313" y="1185"/>
                  <a:pt x="311" y="1196"/>
                </a:cubicBezTo>
                <a:cubicBezTo>
                  <a:pt x="335" y="1216"/>
                  <a:pt x="378" y="1216"/>
                  <a:pt x="385" y="1254"/>
                </a:cubicBezTo>
                <a:cubicBezTo>
                  <a:pt x="400" y="1257"/>
                  <a:pt x="405" y="1248"/>
                  <a:pt x="425" y="1244"/>
                </a:cubicBezTo>
                <a:cubicBezTo>
                  <a:pt x="421" y="1232"/>
                  <a:pt x="430" y="1233"/>
                  <a:pt x="434" y="1228"/>
                </a:cubicBezTo>
                <a:cubicBezTo>
                  <a:pt x="429" y="1223"/>
                  <a:pt x="410" y="1216"/>
                  <a:pt x="418" y="1207"/>
                </a:cubicBezTo>
                <a:cubicBezTo>
                  <a:pt x="428" y="1206"/>
                  <a:pt x="420" y="1222"/>
                  <a:pt x="431" y="1219"/>
                </a:cubicBezTo>
                <a:cubicBezTo>
                  <a:pt x="436" y="1219"/>
                  <a:pt x="432" y="1211"/>
                  <a:pt x="437" y="1210"/>
                </a:cubicBezTo>
                <a:cubicBezTo>
                  <a:pt x="446" y="1213"/>
                  <a:pt x="447" y="1219"/>
                  <a:pt x="443" y="1228"/>
                </a:cubicBezTo>
                <a:cubicBezTo>
                  <a:pt x="469" y="1228"/>
                  <a:pt x="489" y="1226"/>
                  <a:pt x="514" y="1228"/>
                </a:cubicBezTo>
                <a:cubicBezTo>
                  <a:pt x="524" y="1225"/>
                  <a:pt x="530" y="1215"/>
                  <a:pt x="526" y="1206"/>
                </a:cubicBezTo>
                <a:cubicBezTo>
                  <a:pt x="537" y="1202"/>
                  <a:pt x="536" y="1201"/>
                  <a:pt x="544" y="1190"/>
                </a:cubicBezTo>
                <a:cubicBezTo>
                  <a:pt x="550" y="1196"/>
                  <a:pt x="542" y="1196"/>
                  <a:pt x="544" y="1206"/>
                </a:cubicBezTo>
                <a:cubicBezTo>
                  <a:pt x="561" y="1208"/>
                  <a:pt x="579" y="1221"/>
                  <a:pt x="587" y="1208"/>
                </a:cubicBezTo>
                <a:cubicBezTo>
                  <a:pt x="581" y="1209"/>
                  <a:pt x="580" y="1205"/>
                  <a:pt x="581" y="1199"/>
                </a:cubicBezTo>
                <a:cubicBezTo>
                  <a:pt x="585" y="1199"/>
                  <a:pt x="585" y="1195"/>
                  <a:pt x="590" y="1196"/>
                </a:cubicBezTo>
                <a:cubicBezTo>
                  <a:pt x="586" y="1208"/>
                  <a:pt x="598" y="1204"/>
                  <a:pt x="602" y="1208"/>
                </a:cubicBezTo>
                <a:cubicBezTo>
                  <a:pt x="605" y="1198"/>
                  <a:pt x="592" y="1204"/>
                  <a:pt x="593" y="1196"/>
                </a:cubicBezTo>
                <a:cubicBezTo>
                  <a:pt x="605" y="1195"/>
                  <a:pt x="613" y="1192"/>
                  <a:pt x="614" y="1174"/>
                </a:cubicBezTo>
                <a:cubicBezTo>
                  <a:pt x="600" y="1175"/>
                  <a:pt x="596" y="1166"/>
                  <a:pt x="605" y="1159"/>
                </a:cubicBezTo>
                <a:cubicBezTo>
                  <a:pt x="596" y="1157"/>
                  <a:pt x="597" y="1163"/>
                  <a:pt x="589" y="1162"/>
                </a:cubicBezTo>
                <a:cubicBezTo>
                  <a:pt x="592" y="1154"/>
                  <a:pt x="580" y="1146"/>
                  <a:pt x="589" y="1141"/>
                </a:cubicBezTo>
                <a:cubicBezTo>
                  <a:pt x="596" y="1148"/>
                  <a:pt x="605" y="1152"/>
                  <a:pt x="614" y="1156"/>
                </a:cubicBezTo>
                <a:cubicBezTo>
                  <a:pt x="617" y="1148"/>
                  <a:pt x="601" y="1145"/>
                  <a:pt x="611" y="1141"/>
                </a:cubicBezTo>
                <a:cubicBezTo>
                  <a:pt x="622" y="1144"/>
                  <a:pt x="625" y="1157"/>
                  <a:pt x="632" y="1165"/>
                </a:cubicBezTo>
                <a:cubicBezTo>
                  <a:pt x="640" y="1166"/>
                  <a:pt x="639" y="1159"/>
                  <a:pt x="648" y="1162"/>
                </a:cubicBezTo>
                <a:cubicBezTo>
                  <a:pt x="652" y="1170"/>
                  <a:pt x="657" y="1182"/>
                  <a:pt x="648" y="1189"/>
                </a:cubicBezTo>
                <a:cubicBezTo>
                  <a:pt x="665" y="1189"/>
                  <a:pt x="661" y="1197"/>
                  <a:pt x="663" y="1207"/>
                </a:cubicBezTo>
                <a:cubicBezTo>
                  <a:pt x="673" y="1209"/>
                  <a:pt x="669" y="1209"/>
                  <a:pt x="679" y="1207"/>
                </a:cubicBezTo>
                <a:cubicBezTo>
                  <a:pt x="684" y="1212"/>
                  <a:pt x="683" y="1224"/>
                  <a:pt x="688" y="1229"/>
                </a:cubicBezTo>
                <a:cubicBezTo>
                  <a:pt x="692" y="1220"/>
                  <a:pt x="713" y="1213"/>
                  <a:pt x="722" y="1219"/>
                </a:cubicBezTo>
                <a:cubicBezTo>
                  <a:pt x="711" y="1226"/>
                  <a:pt x="722" y="1255"/>
                  <a:pt x="698" y="1250"/>
                </a:cubicBezTo>
                <a:cubicBezTo>
                  <a:pt x="701" y="1244"/>
                  <a:pt x="688" y="1241"/>
                  <a:pt x="673" y="1238"/>
                </a:cubicBezTo>
                <a:cubicBezTo>
                  <a:pt x="660" y="1252"/>
                  <a:pt x="653" y="1258"/>
                  <a:pt x="649" y="1278"/>
                </a:cubicBezTo>
                <a:cubicBezTo>
                  <a:pt x="640" y="1270"/>
                  <a:pt x="630" y="1266"/>
                  <a:pt x="618" y="1272"/>
                </a:cubicBezTo>
                <a:cubicBezTo>
                  <a:pt x="622" y="1288"/>
                  <a:pt x="607" y="1291"/>
                  <a:pt x="603" y="1309"/>
                </a:cubicBezTo>
                <a:cubicBezTo>
                  <a:pt x="616" y="1302"/>
                  <a:pt x="612" y="1316"/>
                  <a:pt x="622" y="1318"/>
                </a:cubicBezTo>
                <a:cubicBezTo>
                  <a:pt x="626" y="1307"/>
                  <a:pt x="613" y="1312"/>
                  <a:pt x="616" y="1303"/>
                </a:cubicBezTo>
                <a:cubicBezTo>
                  <a:pt x="638" y="1297"/>
                  <a:pt x="647" y="1309"/>
                  <a:pt x="644" y="1320"/>
                </a:cubicBezTo>
                <a:cubicBezTo>
                  <a:pt x="658" y="1310"/>
                  <a:pt x="681" y="1338"/>
                  <a:pt x="689" y="1327"/>
                </a:cubicBezTo>
                <a:cubicBezTo>
                  <a:pt x="687" y="1326"/>
                  <a:pt x="687" y="1315"/>
                  <a:pt x="689" y="1314"/>
                </a:cubicBezTo>
                <a:cubicBezTo>
                  <a:pt x="694" y="1314"/>
                  <a:pt x="691" y="1323"/>
                  <a:pt x="695" y="1323"/>
                </a:cubicBezTo>
                <a:cubicBezTo>
                  <a:pt x="694" y="1310"/>
                  <a:pt x="706" y="1315"/>
                  <a:pt x="704" y="1308"/>
                </a:cubicBezTo>
                <a:cubicBezTo>
                  <a:pt x="712" y="1309"/>
                  <a:pt x="706" y="1321"/>
                  <a:pt x="705" y="1323"/>
                </a:cubicBezTo>
                <a:cubicBezTo>
                  <a:pt x="718" y="1325"/>
                  <a:pt x="709" y="1306"/>
                  <a:pt x="717" y="1302"/>
                </a:cubicBezTo>
                <a:cubicBezTo>
                  <a:pt x="722" y="1309"/>
                  <a:pt x="725" y="1307"/>
                  <a:pt x="720" y="1299"/>
                </a:cubicBezTo>
                <a:cubicBezTo>
                  <a:pt x="737" y="1299"/>
                  <a:pt x="747" y="1293"/>
                  <a:pt x="766" y="1295"/>
                </a:cubicBezTo>
                <a:cubicBezTo>
                  <a:pt x="768" y="1281"/>
                  <a:pt x="756" y="1297"/>
                  <a:pt x="756" y="1289"/>
                </a:cubicBezTo>
                <a:cubicBezTo>
                  <a:pt x="759" y="1285"/>
                  <a:pt x="759" y="1278"/>
                  <a:pt x="765" y="1277"/>
                </a:cubicBezTo>
                <a:cubicBezTo>
                  <a:pt x="763" y="1288"/>
                  <a:pt x="769" y="1292"/>
                  <a:pt x="778" y="1292"/>
                </a:cubicBezTo>
                <a:cubicBezTo>
                  <a:pt x="780" y="1278"/>
                  <a:pt x="772" y="1294"/>
                  <a:pt x="772" y="1286"/>
                </a:cubicBezTo>
                <a:cubicBezTo>
                  <a:pt x="773" y="1282"/>
                  <a:pt x="775" y="1279"/>
                  <a:pt x="778" y="1277"/>
                </a:cubicBezTo>
                <a:cubicBezTo>
                  <a:pt x="780" y="1289"/>
                  <a:pt x="792" y="1273"/>
                  <a:pt x="793" y="1286"/>
                </a:cubicBezTo>
                <a:cubicBezTo>
                  <a:pt x="783" y="1289"/>
                  <a:pt x="782" y="1303"/>
                  <a:pt x="766" y="1301"/>
                </a:cubicBezTo>
                <a:cubicBezTo>
                  <a:pt x="761" y="1312"/>
                  <a:pt x="776" y="1303"/>
                  <a:pt x="775" y="1310"/>
                </a:cubicBezTo>
                <a:cubicBezTo>
                  <a:pt x="766" y="1309"/>
                  <a:pt x="780" y="1322"/>
                  <a:pt x="778" y="1313"/>
                </a:cubicBezTo>
                <a:cubicBezTo>
                  <a:pt x="767" y="1309"/>
                  <a:pt x="787" y="1313"/>
                  <a:pt x="784" y="1307"/>
                </a:cubicBezTo>
                <a:cubicBezTo>
                  <a:pt x="779" y="1300"/>
                  <a:pt x="798" y="1291"/>
                  <a:pt x="805" y="1279"/>
                </a:cubicBezTo>
                <a:cubicBezTo>
                  <a:pt x="804" y="1285"/>
                  <a:pt x="809" y="1285"/>
                  <a:pt x="812" y="1288"/>
                </a:cubicBezTo>
                <a:cubicBezTo>
                  <a:pt x="808" y="1289"/>
                  <a:pt x="804" y="1289"/>
                  <a:pt x="805" y="1295"/>
                </a:cubicBezTo>
                <a:cubicBezTo>
                  <a:pt x="812" y="1295"/>
                  <a:pt x="812" y="1295"/>
                  <a:pt x="812" y="1295"/>
                </a:cubicBezTo>
                <a:cubicBezTo>
                  <a:pt x="812" y="1296"/>
                  <a:pt x="814" y="1298"/>
                  <a:pt x="815" y="1294"/>
                </a:cubicBezTo>
                <a:cubicBezTo>
                  <a:pt x="808" y="1291"/>
                  <a:pt x="820" y="1280"/>
                  <a:pt x="830" y="1282"/>
                </a:cubicBezTo>
                <a:cubicBezTo>
                  <a:pt x="831" y="1302"/>
                  <a:pt x="835" y="1281"/>
                  <a:pt x="842" y="1282"/>
                </a:cubicBezTo>
                <a:cubicBezTo>
                  <a:pt x="842" y="1286"/>
                  <a:pt x="844" y="1289"/>
                  <a:pt x="845" y="1291"/>
                </a:cubicBezTo>
                <a:cubicBezTo>
                  <a:pt x="840" y="1296"/>
                  <a:pt x="830" y="1312"/>
                  <a:pt x="836" y="1319"/>
                </a:cubicBezTo>
                <a:cubicBezTo>
                  <a:pt x="850" y="1312"/>
                  <a:pt x="843" y="1285"/>
                  <a:pt x="860" y="1276"/>
                </a:cubicBezTo>
                <a:cubicBezTo>
                  <a:pt x="875" y="1272"/>
                  <a:pt x="890" y="1281"/>
                  <a:pt x="906" y="1272"/>
                </a:cubicBezTo>
                <a:cubicBezTo>
                  <a:pt x="912" y="1280"/>
                  <a:pt x="920" y="1287"/>
                  <a:pt x="928" y="1293"/>
                </a:cubicBezTo>
                <a:cubicBezTo>
                  <a:pt x="930" y="1284"/>
                  <a:pt x="920" y="1287"/>
                  <a:pt x="922" y="1278"/>
                </a:cubicBezTo>
                <a:cubicBezTo>
                  <a:pt x="932" y="1278"/>
                  <a:pt x="929" y="1265"/>
                  <a:pt x="940" y="1265"/>
                </a:cubicBezTo>
                <a:cubicBezTo>
                  <a:pt x="929" y="1275"/>
                  <a:pt x="944" y="1273"/>
                  <a:pt x="940" y="1290"/>
                </a:cubicBezTo>
                <a:cubicBezTo>
                  <a:pt x="964" y="1308"/>
                  <a:pt x="959" y="1273"/>
                  <a:pt x="977" y="1268"/>
                </a:cubicBezTo>
                <a:cubicBezTo>
                  <a:pt x="976" y="1272"/>
                  <a:pt x="972" y="1273"/>
                  <a:pt x="971" y="1277"/>
                </a:cubicBezTo>
                <a:cubicBezTo>
                  <a:pt x="980" y="1280"/>
                  <a:pt x="974" y="1267"/>
                  <a:pt x="986" y="1271"/>
                </a:cubicBezTo>
                <a:cubicBezTo>
                  <a:pt x="986" y="1274"/>
                  <a:pt x="984" y="1275"/>
                  <a:pt x="983" y="1277"/>
                </a:cubicBezTo>
                <a:cubicBezTo>
                  <a:pt x="989" y="1278"/>
                  <a:pt x="989" y="1273"/>
                  <a:pt x="992" y="1271"/>
                </a:cubicBezTo>
                <a:cubicBezTo>
                  <a:pt x="998" y="1274"/>
                  <a:pt x="997" y="1282"/>
                  <a:pt x="1005" y="1283"/>
                </a:cubicBezTo>
                <a:cubicBezTo>
                  <a:pt x="1008" y="1275"/>
                  <a:pt x="992" y="1274"/>
                  <a:pt x="1001" y="1271"/>
                </a:cubicBezTo>
                <a:cubicBezTo>
                  <a:pt x="1003" y="1275"/>
                  <a:pt x="1006" y="1278"/>
                  <a:pt x="1011" y="1280"/>
                </a:cubicBezTo>
                <a:cubicBezTo>
                  <a:pt x="1011" y="1259"/>
                  <a:pt x="1042" y="1287"/>
                  <a:pt x="1041" y="1273"/>
                </a:cubicBezTo>
                <a:cubicBezTo>
                  <a:pt x="1037" y="1273"/>
                  <a:pt x="1030" y="1275"/>
                  <a:pt x="1029" y="1271"/>
                </a:cubicBezTo>
                <a:cubicBezTo>
                  <a:pt x="1054" y="1265"/>
                  <a:pt x="1060" y="1264"/>
                  <a:pt x="1087" y="1273"/>
                </a:cubicBezTo>
                <a:cubicBezTo>
                  <a:pt x="1086" y="1263"/>
                  <a:pt x="1097" y="1264"/>
                  <a:pt x="1099" y="1257"/>
                </a:cubicBezTo>
                <a:cubicBezTo>
                  <a:pt x="1099" y="1266"/>
                  <a:pt x="1118" y="1255"/>
                  <a:pt x="1118" y="1263"/>
                </a:cubicBezTo>
                <a:cubicBezTo>
                  <a:pt x="1117" y="1269"/>
                  <a:pt x="1108" y="1266"/>
                  <a:pt x="1109" y="1273"/>
                </a:cubicBezTo>
                <a:cubicBezTo>
                  <a:pt x="1123" y="1269"/>
                  <a:pt x="1131" y="1271"/>
                  <a:pt x="1145" y="1278"/>
                </a:cubicBezTo>
                <a:cubicBezTo>
                  <a:pt x="1141" y="1271"/>
                  <a:pt x="1153" y="1267"/>
                  <a:pt x="1145" y="1266"/>
                </a:cubicBezTo>
                <a:cubicBezTo>
                  <a:pt x="1144" y="1270"/>
                  <a:pt x="1141" y="1272"/>
                  <a:pt x="1136" y="1272"/>
                </a:cubicBezTo>
                <a:cubicBezTo>
                  <a:pt x="1131" y="1266"/>
                  <a:pt x="1126" y="1260"/>
                  <a:pt x="1124" y="1251"/>
                </a:cubicBezTo>
                <a:cubicBezTo>
                  <a:pt x="1151" y="1238"/>
                  <a:pt x="1168" y="1235"/>
                  <a:pt x="1188" y="1256"/>
                </a:cubicBezTo>
                <a:cubicBezTo>
                  <a:pt x="1189" y="1241"/>
                  <a:pt x="1202" y="1258"/>
                  <a:pt x="1210" y="1256"/>
                </a:cubicBezTo>
                <a:cubicBezTo>
                  <a:pt x="1213" y="1246"/>
                  <a:pt x="1205" y="1249"/>
                  <a:pt x="1203" y="1244"/>
                </a:cubicBezTo>
                <a:cubicBezTo>
                  <a:pt x="1217" y="1241"/>
                  <a:pt x="1216" y="1246"/>
                  <a:pt x="1218" y="1232"/>
                </a:cubicBezTo>
                <a:cubicBezTo>
                  <a:pt x="1239" y="1252"/>
                  <a:pt x="1252" y="1264"/>
                  <a:pt x="1277" y="1268"/>
                </a:cubicBezTo>
                <a:cubicBezTo>
                  <a:pt x="1278" y="1260"/>
                  <a:pt x="1283" y="1255"/>
                  <a:pt x="1277" y="1249"/>
                </a:cubicBezTo>
                <a:cubicBezTo>
                  <a:pt x="1290" y="1249"/>
                  <a:pt x="1290" y="1236"/>
                  <a:pt x="1301" y="1234"/>
                </a:cubicBezTo>
                <a:cubicBezTo>
                  <a:pt x="1306" y="1240"/>
                  <a:pt x="1318" y="1239"/>
                  <a:pt x="1323" y="1246"/>
                </a:cubicBezTo>
                <a:cubicBezTo>
                  <a:pt x="1326" y="1255"/>
                  <a:pt x="1318" y="1253"/>
                  <a:pt x="1317" y="1258"/>
                </a:cubicBezTo>
                <a:cubicBezTo>
                  <a:pt x="1324" y="1260"/>
                  <a:pt x="1337" y="1272"/>
                  <a:pt x="1341" y="1267"/>
                </a:cubicBezTo>
                <a:cubicBezTo>
                  <a:pt x="1335" y="1268"/>
                  <a:pt x="1342" y="1258"/>
                  <a:pt x="1344" y="1258"/>
                </a:cubicBezTo>
                <a:cubicBezTo>
                  <a:pt x="1351" y="1264"/>
                  <a:pt x="1360" y="1269"/>
                  <a:pt x="1369" y="1273"/>
                </a:cubicBezTo>
                <a:cubicBezTo>
                  <a:pt x="1359" y="1254"/>
                  <a:pt x="1385" y="1276"/>
                  <a:pt x="1375" y="1257"/>
                </a:cubicBezTo>
                <a:cubicBezTo>
                  <a:pt x="1384" y="1254"/>
                  <a:pt x="1384" y="1254"/>
                  <a:pt x="1393" y="1257"/>
                </a:cubicBezTo>
                <a:cubicBezTo>
                  <a:pt x="1395" y="1246"/>
                  <a:pt x="1402" y="1239"/>
                  <a:pt x="1415" y="1238"/>
                </a:cubicBezTo>
                <a:cubicBezTo>
                  <a:pt x="1418" y="1246"/>
                  <a:pt x="1425" y="1250"/>
                  <a:pt x="1433" y="1254"/>
                </a:cubicBezTo>
                <a:cubicBezTo>
                  <a:pt x="1434" y="1249"/>
                  <a:pt x="1432" y="1242"/>
                  <a:pt x="1436" y="1241"/>
                </a:cubicBezTo>
                <a:cubicBezTo>
                  <a:pt x="1450" y="1245"/>
                  <a:pt x="1462" y="1250"/>
                  <a:pt x="1470" y="1238"/>
                </a:cubicBezTo>
                <a:cubicBezTo>
                  <a:pt x="1471" y="1242"/>
                  <a:pt x="1473" y="1243"/>
                  <a:pt x="1470" y="1247"/>
                </a:cubicBezTo>
                <a:cubicBezTo>
                  <a:pt x="1482" y="1249"/>
                  <a:pt x="1486" y="1250"/>
                  <a:pt x="1494" y="1244"/>
                </a:cubicBezTo>
                <a:cubicBezTo>
                  <a:pt x="1500" y="1247"/>
                  <a:pt x="1499" y="1258"/>
                  <a:pt x="1504" y="1262"/>
                </a:cubicBezTo>
                <a:cubicBezTo>
                  <a:pt x="1527" y="1225"/>
                  <a:pt x="1583" y="1271"/>
                  <a:pt x="1602" y="1242"/>
                </a:cubicBezTo>
                <a:cubicBezTo>
                  <a:pt x="1610" y="1248"/>
                  <a:pt x="1623" y="1249"/>
                  <a:pt x="1620" y="1267"/>
                </a:cubicBezTo>
                <a:cubicBezTo>
                  <a:pt x="1615" y="1261"/>
                  <a:pt x="1603" y="1258"/>
                  <a:pt x="1599" y="1267"/>
                </a:cubicBezTo>
                <a:cubicBezTo>
                  <a:pt x="1613" y="1274"/>
                  <a:pt x="1610" y="1268"/>
                  <a:pt x="1636" y="1276"/>
                </a:cubicBezTo>
                <a:cubicBezTo>
                  <a:pt x="1639" y="1266"/>
                  <a:pt x="1626" y="1273"/>
                  <a:pt x="1629" y="1264"/>
                </a:cubicBezTo>
                <a:cubicBezTo>
                  <a:pt x="1639" y="1266"/>
                  <a:pt x="1641" y="1260"/>
                  <a:pt x="1648" y="1260"/>
                </a:cubicBezTo>
                <a:cubicBezTo>
                  <a:pt x="1648" y="1264"/>
                  <a:pt x="1638" y="1272"/>
                  <a:pt x="1645" y="1273"/>
                </a:cubicBezTo>
                <a:cubicBezTo>
                  <a:pt x="1654" y="1263"/>
                  <a:pt x="1644" y="1279"/>
                  <a:pt x="1654" y="1279"/>
                </a:cubicBezTo>
                <a:cubicBezTo>
                  <a:pt x="1649" y="1268"/>
                  <a:pt x="1664" y="1277"/>
                  <a:pt x="1663" y="1269"/>
                </a:cubicBezTo>
                <a:cubicBezTo>
                  <a:pt x="1658" y="1269"/>
                  <a:pt x="1653" y="1270"/>
                  <a:pt x="1654" y="1263"/>
                </a:cubicBezTo>
                <a:cubicBezTo>
                  <a:pt x="1666" y="1259"/>
                  <a:pt x="1661" y="1272"/>
                  <a:pt x="1669" y="1272"/>
                </a:cubicBezTo>
                <a:cubicBezTo>
                  <a:pt x="1673" y="1255"/>
                  <a:pt x="1680" y="1260"/>
                  <a:pt x="1684" y="1244"/>
                </a:cubicBezTo>
                <a:cubicBezTo>
                  <a:pt x="1668" y="1245"/>
                  <a:pt x="1642" y="1242"/>
                  <a:pt x="1647" y="1230"/>
                </a:cubicBezTo>
                <a:cubicBezTo>
                  <a:pt x="1631" y="1241"/>
                  <a:pt x="1615" y="1219"/>
                  <a:pt x="1604" y="1218"/>
                </a:cubicBezTo>
                <a:cubicBezTo>
                  <a:pt x="1615" y="1209"/>
                  <a:pt x="1597" y="1216"/>
                  <a:pt x="1598" y="1212"/>
                </a:cubicBezTo>
                <a:cubicBezTo>
                  <a:pt x="1598" y="1203"/>
                  <a:pt x="1598" y="1203"/>
                  <a:pt x="1598" y="1203"/>
                </a:cubicBezTo>
                <a:cubicBezTo>
                  <a:pt x="1603" y="1203"/>
                  <a:pt x="1608" y="1202"/>
                  <a:pt x="1610" y="1199"/>
                </a:cubicBezTo>
                <a:cubicBezTo>
                  <a:pt x="1615" y="1203"/>
                  <a:pt x="1612" y="1214"/>
                  <a:pt x="1620" y="1215"/>
                </a:cubicBezTo>
                <a:cubicBezTo>
                  <a:pt x="1621" y="1209"/>
                  <a:pt x="1624" y="1215"/>
                  <a:pt x="1629" y="1214"/>
                </a:cubicBezTo>
                <a:cubicBezTo>
                  <a:pt x="1636" y="1207"/>
                  <a:pt x="1642" y="1208"/>
                  <a:pt x="1659" y="1202"/>
                </a:cubicBezTo>
                <a:cubicBezTo>
                  <a:pt x="1670" y="1224"/>
                  <a:pt x="1673" y="1204"/>
                  <a:pt x="1681" y="1220"/>
                </a:cubicBezTo>
                <a:cubicBezTo>
                  <a:pt x="1687" y="1215"/>
                  <a:pt x="1684" y="1210"/>
                  <a:pt x="1687" y="1208"/>
                </a:cubicBezTo>
                <a:cubicBezTo>
                  <a:pt x="1715" y="1210"/>
                  <a:pt x="1734" y="1217"/>
                  <a:pt x="1767" y="1222"/>
                </a:cubicBezTo>
                <a:cubicBezTo>
                  <a:pt x="1767" y="1216"/>
                  <a:pt x="1769" y="1212"/>
                  <a:pt x="1773" y="1210"/>
                </a:cubicBezTo>
                <a:cubicBezTo>
                  <a:pt x="1796" y="1233"/>
                  <a:pt x="1825" y="1212"/>
                  <a:pt x="1853" y="1239"/>
                </a:cubicBezTo>
                <a:cubicBezTo>
                  <a:pt x="1861" y="1215"/>
                  <a:pt x="1888" y="1232"/>
                  <a:pt x="1892" y="1214"/>
                </a:cubicBezTo>
                <a:cubicBezTo>
                  <a:pt x="1897" y="1223"/>
                  <a:pt x="1903" y="1230"/>
                  <a:pt x="1917" y="1230"/>
                </a:cubicBezTo>
                <a:cubicBezTo>
                  <a:pt x="1918" y="1224"/>
                  <a:pt x="1912" y="1222"/>
                  <a:pt x="1917" y="1220"/>
                </a:cubicBezTo>
                <a:cubicBezTo>
                  <a:pt x="1930" y="1235"/>
                  <a:pt x="1946" y="1227"/>
                  <a:pt x="1951" y="1247"/>
                </a:cubicBezTo>
                <a:cubicBezTo>
                  <a:pt x="1961" y="1240"/>
                  <a:pt x="1976" y="1231"/>
                  <a:pt x="1972" y="1220"/>
                </a:cubicBezTo>
                <a:cubicBezTo>
                  <a:pt x="1992" y="1229"/>
                  <a:pt x="1993" y="1244"/>
                  <a:pt x="2006" y="1253"/>
                </a:cubicBezTo>
                <a:cubicBezTo>
                  <a:pt x="2013" y="1252"/>
                  <a:pt x="2007" y="1239"/>
                  <a:pt x="2015" y="1241"/>
                </a:cubicBezTo>
                <a:cubicBezTo>
                  <a:pt x="2033" y="1266"/>
                  <a:pt x="2071" y="1259"/>
                  <a:pt x="2092" y="1267"/>
                </a:cubicBezTo>
                <a:cubicBezTo>
                  <a:pt x="2104" y="1261"/>
                  <a:pt x="2107" y="1264"/>
                  <a:pt x="2120" y="1261"/>
                </a:cubicBezTo>
                <a:cubicBezTo>
                  <a:pt x="2119" y="1268"/>
                  <a:pt x="2133" y="1282"/>
                  <a:pt x="2138" y="1279"/>
                </a:cubicBezTo>
                <a:cubicBezTo>
                  <a:pt x="2135" y="1271"/>
                  <a:pt x="2168" y="1273"/>
                  <a:pt x="2169" y="1260"/>
                </a:cubicBezTo>
                <a:cubicBezTo>
                  <a:pt x="2164" y="1260"/>
                  <a:pt x="2170" y="1249"/>
                  <a:pt x="2162" y="1245"/>
                </a:cubicBezTo>
                <a:cubicBezTo>
                  <a:pt x="2163" y="1253"/>
                  <a:pt x="2156" y="1253"/>
                  <a:pt x="2150" y="1254"/>
                </a:cubicBezTo>
                <a:cubicBezTo>
                  <a:pt x="2150" y="1251"/>
                  <a:pt x="2155" y="1250"/>
                  <a:pt x="2150" y="1248"/>
                </a:cubicBezTo>
                <a:cubicBezTo>
                  <a:pt x="2138" y="1265"/>
                  <a:pt x="2113" y="1236"/>
                  <a:pt x="2098" y="1246"/>
                </a:cubicBezTo>
                <a:cubicBezTo>
                  <a:pt x="2086" y="1228"/>
                  <a:pt x="2111" y="1219"/>
                  <a:pt x="2095" y="1215"/>
                </a:cubicBezTo>
                <a:cubicBezTo>
                  <a:pt x="2119" y="1220"/>
                  <a:pt x="2130" y="1213"/>
                  <a:pt x="2147" y="1218"/>
                </a:cubicBezTo>
                <a:cubicBezTo>
                  <a:pt x="2147" y="1207"/>
                  <a:pt x="2137" y="1207"/>
                  <a:pt x="2137" y="1196"/>
                </a:cubicBezTo>
                <a:cubicBezTo>
                  <a:pt x="2144" y="1201"/>
                  <a:pt x="2147" y="1209"/>
                  <a:pt x="2156" y="1211"/>
                </a:cubicBezTo>
                <a:cubicBezTo>
                  <a:pt x="2152" y="1213"/>
                  <a:pt x="2150" y="1215"/>
                  <a:pt x="2150" y="1221"/>
                </a:cubicBezTo>
                <a:cubicBezTo>
                  <a:pt x="2163" y="1212"/>
                  <a:pt x="2163" y="1233"/>
                  <a:pt x="2177" y="1217"/>
                </a:cubicBezTo>
                <a:cubicBezTo>
                  <a:pt x="2174" y="1217"/>
                  <a:pt x="2175" y="1214"/>
                  <a:pt x="2177" y="1211"/>
                </a:cubicBezTo>
                <a:cubicBezTo>
                  <a:pt x="2165" y="1207"/>
                  <a:pt x="2159" y="1194"/>
                  <a:pt x="2152" y="1184"/>
                </a:cubicBezTo>
                <a:cubicBezTo>
                  <a:pt x="2160" y="1185"/>
                  <a:pt x="2159" y="1178"/>
                  <a:pt x="2168" y="1181"/>
                </a:cubicBezTo>
                <a:cubicBezTo>
                  <a:pt x="2178" y="1143"/>
                  <a:pt x="2126" y="1167"/>
                  <a:pt x="2118" y="1138"/>
                </a:cubicBezTo>
                <a:cubicBezTo>
                  <a:pt x="2131" y="1133"/>
                  <a:pt x="2136" y="1125"/>
                  <a:pt x="2146" y="1126"/>
                </a:cubicBezTo>
                <a:cubicBezTo>
                  <a:pt x="2146" y="1113"/>
                  <a:pt x="2146" y="1113"/>
                  <a:pt x="2146" y="1113"/>
                </a:cubicBezTo>
                <a:cubicBezTo>
                  <a:pt x="2176" y="1103"/>
                  <a:pt x="2175" y="1095"/>
                  <a:pt x="2207" y="1104"/>
                </a:cubicBezTo>
                <a:cubicBezTo>
                  <a:pt x="2211" y="1095"/>
                  <a:pt x="2217" y="1089"/>
                  <a:pt x="2225" y="1085"/>
                </a:cubicBezTo>
                <a:cubicBezTo>
                  <a:pt x="2233" y="1089"/>
                  <a:pt x="2249" y="1101"/>
                  <a:pt x="2259" y="1094"/>
                </a:cubicBezTo>
                <a:cubicBezTo>
                  <a:pt x="2255" y="1093"/>
                  <a:pt x="2251" y="1089"/>
                  <a:pt x="2256" y="1088"/>
                </a:cubicBezTo>
                <a:cubicBezTo>
                  <a:pt x="2274" y="1097"/>
                  <a:pt x="2292" y="1107"/>
                  <a:pt x="2317" y="1096"/>
                </a:cubicBezTo>
                <a:cubicBezTo>
                  <a:pt x="2309" y="1094"/>
                  <a:pt x="2315" y="1081"/>
                  <a:pt x="2323" y="1084"/>
                </a:cubicBezTo>
                <a:cubicBezTo>
                  <a:pt x="2333" y="1090"/>
                  <a:pt x="2358" y="1113"/>
                  <a:pt x="2360" y="1099"/>
                </a:cubicBezTo>
                <a:cubicBezTo>
                  <a:pt x="2370" y="1110"/>
                  <a:pt x="2397" y="1116"/>
                  <a:pt x="2403" y="1098"/>
                </a:cubicBezTo>
                <a:cubicBezTo>
                  <a:pt x="2399" y="1098"/>
                  <a:pt x="2391" y="1086"/>
                  <a:pt x="2396" y="1086"/>
                </a:cubicBezTo>
                <a:cubicBezTo>
                  <a:pt x="2435" y="1088"/>
                  <a:pt x="2476" y="1087"/>
                  <a:pt x="2501" y="1100"/>
                </a:cubicBezTo>
                <a:cubicBezTo>
                  <a:pt x="2504" y="1097"/>
                  <a:pt x="2502" y="1089"/>
                  <a:pt x="2510" y="1091"/>
                </a:cubicBezTo>
                <a:cubicBezTo>
                  <a:pt x="2510" y="1095"/>
                  <a:pt x="2509" y="1098"/>
                  <a:pt x="2507" y="1100"/>
                </a:cubicBezTo>
                <a:cubicBezTo>
                  <a:pt x="2517" y="1103"/>
                  <a:pt x="2514" y="1100"/>
                  <a:pt x="2525" y="1100"/>
                </a:cubicBezTo>
                <a:cubicBezTo>
                  <a:pt x="2528" y="1093"/>
                  <a:pt x="2514" y="1087"/>
                  <a:pt x="2522" y="1085"/>
                </a:cubicBezTo>
                <a:cubicBezTo>
                  <a:pt x="2528" y="1091"/>
                  <a:pt x="2535" y="1094"/>
                  <a:pt x="2544" y="1090"/>
                </a:cubicBezTo>
                <a:cubicBezTo>
                  <a:pt x="2547" y="1080"/>
                  <a:pt x="2534" y="1088"/>
                  <a:pt x="2537" y="1078"/>
                </a:cubicBezTo>
                <a:cubicBezTo>
                  <a:pt x="2555" y="1083"/>
                  <a:pt x="2572" y="1089"/>
                  <a:pt x="2584" y="1099"/>
                </a:cubicBezTo>
                <a:cubicBezTo>
                  <a:pt x="2571" y="1070"/>
                  <a:pt x="2591" y="1089"/>
                  <a:pt x="2592" y="1075"/>
                </a:cubicBezTo>
                <a:cubicBezTo>
                  <a:pt x="2600" y="1087"/>
                  <a:pt x="2611" y="1080"/>
                  <a:pt x="2614" y="1093"/>
                </a:cubicBezTo>
                <a:cubicBezTo>
                  <a:pt x="2610" y="1093"/>
                  <a:pt x="2589" y="1092"/>
                  <a:pt x="2599" y="1096"/>
                </a:cubicBezTo>
                <a:cubicBezTo>
                  <a:pt x="2614" y="1105"/>
                  <a:pt x="2626" y="1093"/>
                  <a:pt x="2633" y="1102"/>
                </a:cubicBezTo>
                <a:cubicBezTo>
                  <a:pt x="2622" y="1099"/>
                  <a:pt x="2632" y="1118"/>
                  <a:pt x="2633" y="1123"/>
                </a:cubicBezTo>
                <a:cubicBezTo>
                  <a:pt x="2644" y="1125"/>
                  <a:pt x="2645" y="1116"/>
                  <a:pt x="2654" y="1117"/>
                </a:cubicBezTo>
                <a:cubicBezTo>
                  <a:pt x="2654" y="1109"/>
                  <a:pt x="2648" y="1107"/>
                  <a:pt x="2657" y="1104"/>
                </a:cubicBezTo>
                <a:cubicBezTo>
                  <a:pt x="2658" y="1119"/>
                  <a:pt x="2669" y="1108"/>
                  <a:pt x="2676" y="1120"/>
                </a:cubicBezTo>
                <a:cubicBezTo>
                  <a:pt x="2685" y="1115"/>
                  <a:pt x="2677" y="1107"/>
                  <a:pt x="2691" y="1104"/>
                </a:cubicBezTo>
                <a:cubicBezTo>
                  <a:pt x="2695" y="1105"/>
                  <a:pt x="2697" y="1108"/>
                  <a:pt x="2697" y="1113"/>
                </a:cubicBezTo>
                <a:cubicBezTo>
                  <a:pt x="2708" y="1115"/>
                  <a:pt x="2705" y="1102"/>
                  <a:pt x="2715" y="1104"/>
                </a:cubicBezTo>
                <a:cubicBezTo>
                  <a:pt x="2715" y="1118"/>
                  <a:pt x="2736" y="1112"/>
                  <a:pt x="2740" y="1122"/>
                </a:cubicBezTo>
                <a:cubicBezTo>
                  <a:pt x="2739" y="1117"/>
                  <a:pt x="2748" y="1119"/>
                  <a:pt x="2752" y="1119"/>
                </a:cubicBezTo>
                <a:cubicBezTo>
                  <a:pt x="2752" y="1114"/>
                  <a:pt x="2754" y="1112"/>
                  <a:pt x="2755" y="1109"/>
                </a:cubicBezTo>
                <a:cubicBezTo>
                  <a:pt x="2752" y="1104"/>
                  <a:pt x="2748" y="1099"/>
                  <a:pt x="2746" y="1091"/>
                </a:cubicBezTo>
                <a:cubicBezTo>
                  <a:pt x="2750" y="1091"/>
                  <a:pt x="2750" y="1087"/>
                  <a:pt x="2755" y="1088"/>
                </a:cubicBezTo>
                <a:cubicBezTo>
                  <a:pt x="2756" y="1096"/>
                  <a:pt x="2770" y="1091"/>
                  <a:pt x="2774" y="1097"/>
                </a:cubicBezTo>
                <a:cubicBezTo>
                  <a:pt x="2774" y="1106"/>
                  <a:pt x="2764" y="1106"/>
                  <a:pt x="2768" y="1118"/>
                </a:cubicBezTo>
                <a:cubicBezTo>
                  <a:pt x="2783" y="1123"/>
                  <a:pt x="2779" y="1109"/>
                  <a:pt x="2789" y="1109"/>
                </a:cubicBezTo>
                <a:cubicBezTo>
                  <a:pt x="2792" y="1124"/>
                  <a:pt x="2816" y="1137"/>
                  <a:pt x="2805" y="1152"/>
                </a:cubicBezTo>
                <a:cubicBezTo>
                  <a:pt x="2825" y="1162"/>
                  <a:pt x="2847" y="1170"/>
                  <a:pt x="2863" y="1185"/>
                </a:cubicBezTo>
                <a:cubicBezTo>
                  <a:pt x="2869" y="1217"/>
                  <a:pt x="2920" y="1212"/>
                  <a:pt x="2931" y="1239"/>
                </a:cubicBezTo>
                <a:cubicBezTo>
                  <a:pt x="2942" y="1239"/>
                  <a:pt x="2942" y="1229"/>
                  <a:pt x="2953" y="1230"/>
                </a:cubicBezTo>
                <a:cubicBezTo>
                  <a:pt x="2960" y="1244"/>
                  <a:pt x="2977" y="1244"/>
                  <a:pt x="2990" y="1238"/>
                </a:cubicBezTo>
                <a:cubicBezTo>
                  <a:pt x="2991" y="1248"/>
                  <a:pt x="3005" y="1246"/>
                  <a:pt x="3014" y="1247"/>
                </a:cubicBezTo>
                <a:cubicBezTo>
                  <a:pt x="3013" y="1252"/>
                  <a:pt x="3011" y="1253"/>
                  <a:pt x="3014" y="1257"/>
                </a:cubicBezTo>
                <a:cubicBezTo>
                  <a:pt x="3030" y="1249"/>
                  <a:pt x="3034" y="1269"/>
                  <a:pt x="3051" y="1259"/>
                </a:cubicBezTo>
                <a:cubicBezTo>
                  <a:pt x="3062" y="1276"/>
                  <a:pt x="3090" y="1270"/>
                  <a:pt x="3097" y="1283"/>
                </a:cubicBezTo>
                <a:cubicBezTo>
                  <a:pt x="3095" y="1284"/>
                  <a:pt x="3094" y="1286"/>
                  <a:pt x="3094" y="1289"/>
                </a:cubicBezTo>
                <a:cubicBezTo>
                  <a:pt x="3093" y="1288"/>
                  <a:pt x="3083" y="1282"/>
                  <a:pt x="3082" y="1289"/>
                </a:cubicBezTo>
                <a:cubicBezTo>
                  <a:pt x="3086" y="1297"/>
                  <a:pt x="3092" y="1295"/>
                  <a:pt x="3101" y="1292"/>
                </a:cubicBezTo>
                <a:cubicBezTo>
                  <a:pt x="3094" y="1309"/>
                  <a:pt x="3114" y="1308"/>
                  <a:pt x="3110" y="1323"/>
                </a:cubicBezTo>
                <a:cubicBezTo>
                  <a:pt x="3111" y="1319"/>
                  <a:pt x="3114" y="1318"/>
                  <a:pt x="3116" y="1317"/>
                </a:cubicBezTo>
                <a:cubicBezTo>
                  <a:pt x="3118" y="1318"/>
                  <a:pt x="3124" y="1331"/>
                  <a:pt x="3116" y="1332"/>
                </a:cubicBezTo>
                <a:cubicBezTo>
                  <a:pt x="3109" y="1325"/>
                  <a:pt x="3099" y="1321"/>
                  <a:pt x="3095" y="1311"/>
                </a:cubicBezTo>
                <a:cubicBezTo>
                  <a:pt x="3068" y="1322"/>
                  <a:pt x="3048" y="1301"/>
                  <a:pt x="3024" y="1305"/>
                </a:cubicBezTo>
                <a:cubicBezTo>
                  <a:pt x="3015" y="1291"/>
                  <a:pt x="2997" y="1290"/>
                  <a:pt x="2984" y="1294"/>
                </a:cubicBezTo>
                <a:cubicBezTo>
                  <a:pt x="2965" y="1286"/>
                  <a:pt x="2950" y="1280"/>
                  <a:pt x="2929" y="1276"/>
                </a:cubicBezTo>
                <a:cubicBezTo>
                  <a:pt x="2922" y="1265"/>
                  <a:pt x="2928" y="1255"/>
                  <a:pt x="2907" y="1255"/>
                </a:cubicBezTo>
                <a:cubicBezTo>
                  <a:pt x="2902" y="1281"/>
                  <a:pt x="2865" y="1261"/>
                  <a:pt x="2840" y="1259"/>
                </a:cubicBezTo>
                <a:cubicBezTo>
                  <a:pt x="2853" y="1275"/>
                  <a:pt x="2858" y="1284"/>
                  <a:pt x="2865" y="1304"/>
                </a:cubicBezTo>
                <a:cubicBezTo>
                  <a:pt x="2857" y="1323"/>
                  <a:pt x="2845" y="1341"/>
                  <a:pt x="2825" y="1326"/>
                </a:cubicBezTo>
                <a:cubicBezTo>
                  <a:pt x="2826" y="1338"/>
                  <a:pt x="2829" y="1335"/>
                  <a:pt x="2825" y="1345"/>
                </a:cubicBezTo>
                <a:cubicBezTo>
                  <a:pt x="2834" y="1341"/>
                  <a:pt x="2837" y="1343"/>
                  <a:pt x="2841" y="1350"/>
                </a:cubicBezTo>
                <a:cubicBezTo>
                  <a:pt x="2832" y="1351"/>
                  <a:pt x="2832" y="1351"/>
                  <a:pt x="2832" y="1351"/>
                </a:cubicBezTo>
                <a:cubicBezTo>
                  <a:pt x="2832" y="1383"/>
                  <a:pt x="2872" y="1362"/>
                  <a:pt x="2878" y="1384"/>
                </a:cubicBezTo>
                <a:cubicBezTo>
                  <a:pt x="2874" y="1383"/>
                  <a:pt x="2856" y="1384"/>
                  <a:pt x="2866" y="1387"/>
                </a:cubicBezTo>
                <a:cubicBezTo>
                  <a:pt x="2876" y="1384"/>
                  <a:pt x="2876" y="1391"/>
                  <a:pt x="2875" y="1399"/>
                </a:cubicBezTo>
                <a:cubicBezTo>
                  <a:pt x="2894" y="1404"/>
                  <a:pt x="2899" y="1409"/>
                  <a:pt x="2912" y="1417"/>
                </a:cubicBezTo>
                <a:cubicBezTo>
                  <a:pt x="2922" y="1405"/>
                  <a:pt x="2943" y="1419"/>
                  <a:pt x="2940" y="1426"/>
                </a:cubicBezTo>
                <a:cubicBezTo>
                  <a:pt x="2952" y="1425"/>
                  <a:pt x="2950" y="1410"/>
                  <a:pt x="2961" y="1407"/>
                </a:cubicBezTo>
                <a:cubicBezTo>
                  <a:pt x="2961" y="1426"/>
                  <a:pt x="2961" y="1426"/>
                  <a:pt x="2961" y="1426"/>
                </a:cubicBezTo>
                <a:cubicBezTo>
                  <a:pt x="2986" y="1430"/>
                  <a:pt x="2991" y="1454"/>
                  <a:pt x="3017" y="1437"/>
                </a:cubicBezTo>
                <a:cubicBezTo>
                  <a:pt x="3031" y="1456"/>
                  <a:pt x="3052" y="1445"/>
                  <a:pt x="3072" y="1443"/>
                </a:cubicBezTo>
                <a:cubicBezTo>
                  <a:pt x="3076" y="1452"/>
                  <a:pt x="3081" y="1461"/>
                  <a:pt x="3084" y="1470"/>
                </a:cubicBezTo>
                <a:cubicBezTo>
                  <a:pt x="3089" y="1470"/>
                  <a:pt x="3103" y="1469"/>
                  <a:pt x="3112" y="1464"/>
                </a:cubicBezTo>
                <a:cubicBezTo>
                  <a:pt x="3114" y="1468"/>
                  <a:pt x="3108" y="1480"/>
                  <a:pt x="3115" y="1479"/>
                </a:cubicBezTo>
                <a:cubicBezTo>
                  <a:pt x="3115" y="1474"/>
                  <a:pt x="3118" y="1472"/>
                  <a:pt x="3124" y="1473"/>
                </a:cubicBezTo>
                <a:cubicBezTo>
                  <a:pt x="3124" y="1479"/>
                  <a:pt x="3128" y="1480"/>
                  <a:pt x="3127" y="1485"/>
                </a:cubicBezTo>
                <a:cubicBezTo>
                  <a:pt x="3140" y="1480"/>
                  <a:pt x="3145" y="1486"/>
                  <a:pt x="3155" y="1482"/>
                </a:cubicBezTo>
                <a:cubicBezTo>
                  <a:pt x="3156" y="1486"/>
                  <a:pt x="3159" y="1487"/>
                  <a:pt x="3158" y="1494"/>
                </a:cubicBezTo>
                <a:cubicBezTo>
                  <a:pt x="3177" y="1491"/>
                  <a:pt x="3182" y="1497"/>
                  <a:pt x="3201" y="1490"/>
                </a:cubicBezTo>
                <a:cubicBezTo>
                  <a:pt x="3232" y="1498"/>
                  <a:pt x="3239" y="1530"/>
                  <a:pt x="3257" y="1551"/>
                </a:cubicBezTo>
                <a:cubicBezTo>
                  <a:pt x="3264" y="1550"/>
                  <a:pt x="3269" y="1547"/>
                  <a:pt x="3275" y="1545"/>
                </a:cubicBezTo>
                <a:cubicBezTo>
                  <a:pt x="3288" y="1563"/>
                  <a:pt x="3323" y="1559"/>
                  <a:pt x="3337" y="1578"/>
                </a:cubicBezTo>
                <a:cubicBezTo>
                  <a:pt x="3343" y="1578"/>
                  <a:pt x="3359" y="1573"/>
                  <a:pt x="3364" y="1577"/>
                </a:cubicBezTo>
                <a:cubicBezTo>
                  <a:pt x="3364" y="1582"/>
                  <a:pt x="3357" y="1580"/>
                  <a:pt x="3358" y="1587"/>
                </a:cubicBezTo>
                <a:cubicBezTo>
                  <a:pt x="3361" y="1593"/>
                  <a:pt x="3374" y="1589"/>
                  <a:pt x="3374" y="1599"/>
                </a:cubicBezTo>
                <a:cubicBezTo>
                  <a:pt x="3383" y="1593"/>
                  <a:pt x="3389" y="1599"/>
                  <a:pt x="3395" y="1595"/>
                </a:cubicBezTo>
                <a:cubicBezTo>
                  <a:pt x="3399" y="1606"/>
                  <a:pt x="3422" y="1623"/>
                  <a:pt x="3426" y="1613"/>
                </a:cubicBezTo>
                <a:cubicBezTo>
                  <a:pt x="3423" y="1609"/>
                  <a:pt x="3417" y="1606"/>
                  <a:pt x="3417" y="1598"/>
                </a:cubicBezTo>
                <a:cubicBezTo>
                  <a:pt x="3419" y="1594"/>
                  <a:pt x="3421" y="1588"/>
                  <a:pt x="3429" y="1589"/>
                </a:cubicBezTo>
                <a:cubicBezTo>
                  <a:pt x="3426" y="1600"/>
                  <a:pt x="3437" y="1597"/>
                  <a:pt x="3435" y="1607"/>
                </a:cubicBezTo>
                <a:cubicBezTo>
                  <a:pt x="3458" y="1610"/>
                  <a:pt x="3489" y="1583"/>
                  <a:pt x="3500" y="1612"/>
                </a:cubicBezTo>
                <a:cubicBezTo>
                  <a:pt x="3494" y="1617"/>
                  <a:pt x="3483" y="1616"/>
                  <a:pt x="3478" y="1622"/>
                </a:cubicBezTo>
                <a:cubicBezTo>
                  <a:pt x="3486" y="1635"/>
                  <a:pt x="3497" y="1628"/>
                  <a:pt x="3500" y="1643"/>
                </a:cubicBezTo>
                <a:cubicBezTo>
                  <a:pt x="3512" y="1644"/>
                  <a:pt x="3511" y="1633"/>
                  <a:pt x="3518" y="1631"/>
                </a:cubicBezTo>
                <a:cubicBezTo>
                  <a:pt x="3521" y="1644"/>
                  <a:pt x="3530" y="1650"/>
                  <a:pt x="3540" y="1655"/>
                </a:cubicBezTo>
                <a:cubicBezTo>
                  <a:pt x="3540" y="1649"/>
                  <a:pt x="3543" y="1648"/>
                  <a:pt x="3549" y="1649"/>
                </a:cubicBezTo>
                <a:cubicBezTo>
                  <a:pt x="3552" y="1639"/>
                  <a:pt x="3541" y="1642"/>
                  <a:pt x="3540" y="1636"/>
                </a:cubicBezTo>
                <a:cubicBezTo>
                  <a:pt x="3544" y="1632"/>
                  <a:pt x="3552" y="1630"/>
                  <a:pt x="3558" y="1627"/>
                </a:cubicBezTo>
                <a:cubicBezTo>
                  <a:pt x="3562" y="1634"/>
                  <a:pt x="3569" y="1639"/>
                  <a:pt x="3574" y="1645"/>
                </a:cubicBezTo>
                <a:cubicBezTo>
                  <a:pt x="3578" y="1643"/>
                  <a:pt x="3574" y="1633"/>
                  <a:pt x="3580" y="1633"/>
                </a:cubicBezTo>
                <a:cubicBezTo>
                  <a:pt x="3587" y="1640"/>
                  <a:pt x="3597" y="1655"/>
                  <a:pt x="3607" y="1642"/>
                </a:cubicBezTo>
                <a:cubicBezTo>
                  <a:pt x="3615" y="1648"/>
                  <a:pt x="3612" y="1664"/>
                  <a:pt x="3626" y="1663"/>
                </a:cubicBezTo>
                <a:cubicBezTo>
                  <a:pt x="3625" y="1652"/>
                  <a:pt x="3652" y="1661"/>
                  <a:pt x="3644" y="1672"/>
                </a:cubicBezTo>
                <a:cubicBezTo>
                  <a:pt x="3653" y="1669"/>
                  <a:pt x="3652" y="1676"/>
                  <a:pt x="3660" y="1675"/>
                </a:cubicBezTo>
                <a:cubicBezTo>
                  <a:pt x="3657" y="1662"/>
                  <a:pt x="3656" y="1661"/>
                  <a:pt x="3666" y="1656"/>
                </a:cubicBezTo>
                <a:cubicBezTo>
                  <a:pt x="3640" y="1639"/>
                  <a:pt x="3628" y="1606"/>
                  <a:pt x="3591" y="1593"/>
                </a:cubicBezTo>
                <a:cubicBezTo>
                  <a:pt x="3601" y="1594"/>
                  <a:pt x="3599" y="1585"/>
                  <a:pt x="3607" y="1584"/>
                </a:cubicBezTo>
                <a:cubicBezTo>
                  <a:pt x="3612" y="1591"/>
                  <a:pt x="3618" y="1597"/>
                  <a:pt x="3625" y="1602"/>
                </a:cubicBezTo>
                <a:cubicBezTo>
                  <a:pt x="3627" y="1592"/>
                  <a:pt x="3616" y="1595"/>
                  <a:pt x="3619" y="1583"/>
                </a:cubicBezTo>
                <a:cubicBezTo>
                  <a:pt x="3623" y="1587"/>
                  <a:pt x="3630" y="1587"/>
                  <a:pt x="3637" y="1586"/>
                </a:cubicBezTo>
                <a:cubicBezTo>
                  <a:pt x="3640" y="1571"/>
                  <a:pt x="3648" y="1562"/>
                  <a:pt x="3658" y="1562"/>
                </a:cubicBezTo>
                <a:cubicBezTo>
                  <a:pt x="3646" y="1510"/>
                  <a:pt x="3594" y="1511"/>
                  <a:pt x="3559" y="1474"/>
                </a:cubicBezTo>
                <a:cubicBezTo>
                  <a:pt x="3557" y="1485"/>
                  <a:pt x="3556" y="1488"/>
                  <a:pt x="3560" y="1495"/>
                </a:cubicBezTo>
                <a:cubicBezTo>
                  <a:pt x="3576" y="1494"/>
                  <a:pt x="3579" y="1506"/>
                  <a:pt x="3586" y="1515"/>
                </a:cubicBezTo>
                <a:cubicBezTo>
                  <a:pt x="3586" y="1515"/>
                  <a:pt x="3587" y="1516"/>
                  <a:pt x="3587" y="1516"/>
                </a:cubicBezTo>
                <a:cubicBezTo>
                  <a:pt x="3587" y="1516"/>
                  <a:pt x="3586" y="1515"/>
                  <a:pt x="3586" y="1515"/>
                </a:cubicBezTo>
                <a:cubicBezTo>
                  <a:pt x="3572" y="1502"/>
                  <a:pt x="3535" y="1522"/>
                  <a:pt x="3532" y="1493"/>
                </a:cubicBezTo>
                <a:cubicBezTo>
                  <a:pt x="3522" y="1494"/>
                  <a:pt x="3510" y="1515"/>
                  <a:pt x="3501" y="1499"/>
                </a:cubicBezTo>
                <a:cubicBezTo>
                  <a:pt x="3503" y="1495"/>
                  <a:pt x="3505" y="1492"/>
                  <a:pt x="3507" y="1490"/>
                </a:cubicBezTo>
                <a:cubicBezTo>
                  <a:pt x="3505" y="1498"/>
                  <a:pt x="3514" y="1496"/>
                  <a:pt x="3517" y="1499"/>
                </a:cubicBezTo>
                <a:cubicBezTo>
                  <a:pt x="3519" y="1492"/>
                  <a:pt x="3526" y="1490"/>
                  <a:pt x="3526" y="1480"/>
                </a:cubicBezTo>
                <a:cubicBezTo>
                  <a:pt x="3516" y="1473"/>
                  <a:pt x="3502" y="1470"/>
                  <a:pt x="3498" y="1456"/>
                </a:cubicBezTo>
                <a:cubicBezTo>
                  <a:pt x="3500" y="1441"/>
                  <a:pt x="3520" y="1444"/>
                  <a:pt x="3522" y="1428"/>
                </a:cubicBezTo>
                <a:cubicBezTo>
                  <a:pt x="3525" y="1434"/>
                  <a:pt x="3531" y="1436"/>
                  <a:pt x="3528" y="1447"/>
                </a:cubicBezTo>
                <a:cubicBezTo>
                  <a:pt x="3538" y="1446"/>
                  <a:pt x="3539" y="1455"/>
                  <a:pt x="3550" y="1453"/>
                </a:cubicBezTo>
                <a:cubicBezTo>
                  <a:pt x="3550" y="1432"/>
                  <a:pt x="3563" y="1459"/>
                  <a:pt x="3565" y="1440"/>
                </a:cubicBezTo>
                <a:cubicBezTo>
                  <a:pt x="3565" y="1449"/>
                  <a:pt x="3565" y="1449"/>
                  <a:pt x="3565" y="1449"/>
                </a:cubicBezTo>
                <a:cubicBezTo>
                  <a:pt x="3576" y="1446"/>
                  <a:pt x="3582" y="1454"/>
                  <a:pt x="3587" y="1449"/>
                </a:cubicBezTo>
                <a:cubicBezTo>
                  <a:pt x="3573" y="1435"/>
                  <a:pt x="3546" y="1435"/>
                  <a:pt x="3543" y="1410"/>
                </a:cubicBezTo>
                <a:cubicBezTo>
                  <a:pt x="3553" y="1412"/>
                  <a:pt x="3554" y="1406"/>
                  <a:pt x="3562" y="1406"/>
                </a:cubicBezTo>
                <a:cubicBezTo>
                  <a:pt x="3589" y="1434"/>
                  <a:pt x="3646" y="1453"/>
                  <a:pt x="3685" y="1479"/>
                </a:cubicBezTo>
                <a:cubicBezTo>
                  <a:pt x="3675" y="1476"/>
                  <a:pt x="3676" y="1483"/>
                  <a:pt x="3670" y="1485"/>
                </a:cubicBezTo>
                <a:cubicBezTo>
                  <a:pt x="3664" y="1479"/>
                  <a:pt x="3658" y="1472"/>
                  <a:pt x="3645" y="1473"/>
                </a:cubicBezTo>
                <a:cubicBezTo>
                  <a:pt x="3645" y="1477"/>
                  <a:pt x="3644" y="1480"/>
                  <a:pt x="3642" y="1482"/>
                </a:cubicBezTo>
                <a:cubicBezTo>
                  <a:pt x="3664" y="1477"/>
                  <a:pt x="3671" y="1502"/>
                  <a:pt x="3682" y="1497"/>
                </a:cubicBezTo>
                <a:cubicBezTo>
                  <a:pt x="3670" y="1484"/>
                  <a:pt x="3701" y="1481"/>
                  <a:pt x="3691" y="1469"/>
                </a:cubicBezTo>
                <a:cubicBezTo>
                  <a:pt x="3697" y="1469"/>
                  <a:pt x="3695" y="1478"/>
                  <a:pt x="3703" y="1475"/>
                </a:cubicBezTo>
                <a:cubicBezTo>
                  <a:pt x="3704" y="1460"/>
                  <a:pt x="3689" y="1461"/>
                  <a:pt x="3688" y="1448"/>
                </a:cubicBezTo>
                <a:cubicBezTo>
                  <a:pt x="3703" y="1448"/>
                  <a:pt x="3707" y="1460"/>
                  <a:pt x="3716" y="1466"/>
                </a:cubicBezTo>
                <a:cubicBezTo>
                  <a:pt x="3711" y="1457"/>
                  <a:pt x="3718" y="1455"/>
                  <a:pt x="3712" y="1448"/>
                </a:cubicBezTo>
                <a:cubicBezTo>
                  <a:pt x="3737" y="1444"/>
                  <a:pt x="3738" y="1429"/>
                  <a:pt x="3755" y="1429"/>
                </a:cubicBezTo>
                <a:cubicBezTo>
                  <a:pt x="3737" y="1417"/>
                  <a:pt x="3704" y="1392"/>
                  <a:pt x="3687" y="1399"/>
                </a:cubicBezTo>
                <a:close/>
                <a:moveTo>
                  <a:pt x="552" y="605"/>
                </a:moveTo>
                <a:cubicBezTo>
                  <a:pt x="548" y="604"/>
                  <a:pt x="551" y="596"/>
                  <a:pt x="546" y="596"/>
                </a:cubicBezTo>
                <a:cubicBezTo>
                  <a:pt x="548" y="592"/>
                  <a:pt x="553" y="590"/>
                  <a:pt x="558" y="590"/>
                </a:cubicBezTo>
                <a:cubicBezTo>
                  <a:pt x="558" y="597"/>
                  <a:pt x="563" y="599"/>
                  <a:pt x="568" y="602"/>
                </a:cubicBezTo>
                <a:cubicBezTo>
                  <a:pt x="565" y="613"/>
                  <a:pt x="550" y="589"/>
                  <a:pt x="552" y="605"/>
                </a:cubicBezTo>
                <a:close/>
                <a:moveTo>
                  <a:pt x="773" y="363"/>
                </a:moveTo>
                <a:cubicBezTo>
                  <a:pt x="772" y="356"/>
                  <a:pt x="773" y="352"/>
                  <a:pt x="776" y="348"/>
                </a:cubicBezTo>
                <a:cubicBezTo>
                  <a:pt x="766" y="356"/>
                  <a:pt x="755" y="347"/>
                  <a:pt x="748" y="342"/>
                </a:cubicBezTo>
                <a:cubicBezTo>
                  <a:pt x="747" y="347"/>
                  <a:pt x="745" y="342"/>
                  <a:pt x="745" y="339"/>
                </a:cubicBezTo>
                <a:cubicBezTo>
                  <a:pt x="771" y="339"/>
                  <a:pt x="790" y="345"/>
                  <a:pt x="806" y="332"/>
                </a:cubicBezTo>
                <a:cubicBezTo>
                  <a:pt x="813" y="333"/>
                  <a:pt x="815" y="338"/>
                  <a:pt x="819" y="341"/>
                </a:cubicBezTo>
                <a:cubicBezTo>
                  <a:pt x="826" y="342"/>
                  <a:pt x="829" y="339"/>
                  <a:pt x="828" y="332"/>
                </a:cubicBezTo>
                <a:cubicBezTo>
                  <a:pt x="838" y="335"/>
                  <a:pt x="836" y="331"/>
                  <a:pt x="843" y="335"/>
                </a:cubicBezTo>
                <a:cubicBezTo>
                  <a:pt x="847" y="345"/>
                  <a:pt x="845" y="343"/>
                  <a:pt x="840" y="350"/>
                </a:cubicBezTo>
                <a:cubicBezTo>
                  <a:pt x="840" y="357"/>
                  <a:pt x="851" y="352"/>
                  <a:pt x="856" y="353"/>
                </a:cubicBezTo>
                <a:cubicBezTo>
                  <a:pt x="835" y="371"/>
                  <a:pt x="799" y="368"/>
                  <a:pt x="773" y="363"/>
                </a:cubicBezTo>
                <a:close/>
                <a:moveTo>
                  <a:pt x="1001" y="692"/>
                </a:moveTo>
                <a:cubicBezTo>
                  <a:pt x="995" y="677"/>
                  <a:pt x="972" y="680"/>
                  <a:pt x="961" y="671"/>
                </a:cubicBezTo>
                <a:cubicBezTo>
                  <a:pt x="957" y="657"/>
                  <a:pt x="974" y="676"/>
                  <a:pt x="976" y="664"/>
                </a:cubicBezTo>
                <a:cubicBezTo>
                  <a:pt x="980" y="666"/>
                  <a:pt x="982" y="671"/>
                  <a:pt x="982" y="677"/>
                </a:cubicBezTo>
                <a:cubicBezTo>
                  <a:pt x="995" y="666"/>
                  <a:pt x="1016" y="682"/>
                  <a:pt x="1001" y="692"/>
                </a:cubicBezTo>
                <a:close/>
                <a:moveTo>
                  <a:pt x="1007" y="673"/>
                </a:moveTo>
                <a:cubicBezTo>
                  <a:pt x="1007" y="662"/>
                  <a:pt x="1017" y="661"/>
                  <a:pt x="1025" y="664"/>
                </a:cubicBezTo>
                <a:cubicBezTo>
                  <a:pt x="1022" y="670"/>
                  <a:pt x="1016" y="673"/>
                  <a:pt x="1007" y="673"/>
                </a:cubicBezTo>
                <a:close/>
                <a:moveTo>
                  <a:pt x="1068" y="654"/>
                </a:moveTo>
                <a:cubicBezTo>
                  <a:pt x="1058" y="654"/>
                  <a:pt x="1058" y="654"/>
                  <a:pt x="1058" y="654"/>
                </a:cubicBezTo>
                <a:cubicBezTo>
                  <a:pt x="1056" y="646"/>
                  <a:pt x="1064" y="648"/>
                  <a:pt x="1064" y="642"/>
                </a:cubicBezTo>
                <a:cubicBezTo>
                  <a:pt x="1073" y="644"/>
                  <a:pt x="1068" y="646"/>
                  <a:pt x="1068" y="654"/>
                </a:cubicBezTo>
                <a:close/>
                <a:moveTo>
                  <a:pt x="790" y="1270"/>
                </a:moveTo>
                <a:cubicBezTo>
                  <a:pt x="802" y="1270"/>
                  <a:pt x="802" y="1270"/>
                  <a:pt x="802" y="1270"/>
                </a:cubicBezTo>
                <a:cubicBezTo>
                  <a:pt x="805" y="1282"/>
                  <a:pt x="788" y="1282"/>
                  <a:pt x="790" y="1270"/>
                </a:cubicBezTo>
                <a:close/>
                <a:moveTo>
                  <a:pt x="805" y="1227"/>
                </a:moveTo>
                <a:cubicBezTo>
                  <a:pt x="789" y="1239"/>
                  <a:pt x="768" y="1220"/>
                  <a:pt x="743" y="1222"/>
                </a:cubicBezTo>
                <a:cubicBezTo>
                  <a:pt x="743" y="1197"/>
                  <a:pt x="723" y="1193"/>
                  <a:pt x="715" y="1176"/>
                </a:cubicBezTo>
                <a:cubicBezTo>
                  <a:pt x="711" y="1184"/>
                  <a:pt x="700" y="1173"/>
                  <a:pt x="700" y="1179"/>
                </a:cubicBezTo>
                <a:cubicBezTo>
                  <a:pt x="690" y="1176"/>
                  <a:pt x="699" y="1169"/>
                  <a:pt x="691" y="1161"/>
                </a:cubicBezTo>
                <a:cubicBezTo>
                  <a:pt x="682" y="1164"/>
                  <a:pt x="695" y="1169"/>
                  <a:pt x="691" y="1176"/>
                </a:cubicBezTo>
                <a:cubicBezTo>
                  <a:pt x="677" y="1166"/>
                  <a:pt x="677" y="1172"/>
                  <a:pt x="663" y="1171"/>
                </a:cubicBezTo>
                <a:cubicBezTo>
                  <a:pt x="672" y="1159"/>
                  <a:pt x="649" y="1151"/>
                  <a:pt x="641" y="1156"/>
                </a:cubicBezTo>
                <a:cubicBezTo>
                  <a:pt x="646" y="1142"/>
                  <a:pt x="641" y="1138"/>
                  <a:pt x="626" y="1137"/>
                </a:cubicBezTo>
                <a:cubicBezTo>
                  <a:pt x="626" y="1127"/>
                  <a:pt x="637" y="1128"/>
                  <a:pt x="647" y="1128"/>
                </a:cubicBezTo>
                <a:cubicBezTo>
                  <a:pt x="647" y="1136"/>
                  <a:pt x="652" y="1134"/>
                  <a:pt x="647" y="1140"/>
                </a:cubicBezTo>
                <a:cubicBezTo>
                  <a:pt x="650" y="1147"/>
                  <a:pt x="666" y="1148"/>
                  <a:pt x="672" y="1143"/>
                </a:cubicBezTo>
                <a:cubicBezTo>
                  <a:pt x="670" y="1135"/>
                  <a:pt x="666" y="1130"/>
                  <a:pt x="663" y="1125"/>
                </a:cubicBezTo>
                <a:cubicBezTo>
                  <a:pt x="671" y="1123"/>
                  <a:pt x="672" y="1117"/>
                  <a:pt x="681" y="1124"/>
                </a:cubicBezTo>
                <a:cubicBezTo>
                  <a:pt x="680" y="1113"/>
                  <a:pt x="660" y="1109"/>
                  <a:pt x="641" y="1103"/>
                </a:cubicBezTo>
                <a:cubicBezTo>
                  <a:pt x="636" y="1088"/>
                  <a:pt x="629" y="1074"/>
                  <a:pt x="622" y="1061"/>
                </a:cubicBezTo>
                <a:cubicBezTo>
                  <a:pt x="625" y="1052"/>
                  <a:pt x="635" y="1049"/>
                  <a:pt x="631" y="1033"/>
                </a:cubicBezTo>
                <a:cubicBezTo>
                  <a:pt x="642" y="1035"/>
                  <a:pt x="645" y="1029"/>
                  <a:pt x="655" y="1030"/>
                </a:cubicBezTo>
                <a:cubicBezTo>
                  <a:pt x="662" y="1044"/>
                  <a:pt x="673" y="1055"/>
                  <a:pt x="683" y="1066"/>
                </a:cubicBezTo>
                <a:cubicBezTo>
                  <a:pt x="690" y="1067"/>
                  <a:pt x="685" y="1055"/>
                  <a:pt x="686" y="1051"/>
                </a:cubicBezTo>
                <a:cubicBezTo>
                  <a:pt x="687" y="1054"/>
                  <a:pt x="701" y="1054"/>
                  <a:pt x="692" y="1051"/>
                </a:cubicBezTo>
                <a:cubicBezTo>
                  <a:pt x="699" y="1041"/>
                  <a:pt x="701" y="1060"/>
                  <a:pt x="711" y="1057"/>
                </a:cubicBezTo>
                <a:cubicBezTo>
                  <a:pt x="697" y="1064"/>
                  <a:pt x="713" y="1073"/>
                  <a:pt x="720" y="1078"/>
                </a:cubicBezTo>
                <a:cubicBezTo>
                  <a:pt x="726" y="1068"/>
                  <a:pt x="730" y="1078"/>
                  <a:pt x="739" y="1078"/>
                </a:cubicBezTo>
                <a:cubicBezTo>
                  <a:pt x="729" y="1082"/>
                  <a:pt x="725" y="1088"/>
                  <a:pt x="717" y="1087"/>
                </a:cubicBezTo>
                <a:cubicBezTo>
                  <a:pt x="709" y="1105"/>
                  <a:pt x="727" y="1100"/>
                  <a:pt x="727" y="1118"/>
                </a:cubicBezTo>
                <a:cubicBezTo>
                  <a:pt x="736" y="1118"/>
                  <a:pt x="742" y="1120"/>
                  <a:pt x="745" y="1127"/>
                </a:cubicBezTo>
                <a:cubicBezTo>
                  <a:pt x="749" y="1137"/>
                  <a:pt x="735" y="1129"/>
                  <a:pt x="739" y="1139"/>
                </a:cubicBezTo>
                <a:cubicBezTo>
                  <a:pt x="742" y="1147"/>
                  <a:pt x="751" y="1133"/>
                  <a:pt x="752" y="1145"/>
                </a:cubicBezTo>
                <a:cubicBezTo>
                  <a:pt x="757" y="1142"/>
                  <a:pt x="755" y="1133"/>
                  <a:pt x="767" y="1136"/>
                </a:cubicBezTo>
                <a:cubicBezTo>
                  <a:pt x="763" y="1149"/>
                  <a:pt x="773" y="1148"/>
                  <a:pt x="779" y="1151"/>
                </a:cubicBezTo>
                <a:cubicBezTo>
                  <a:pt x="770" y="1157"/>
                  <a:pt x="777" y="1166"/>
                  <a:pt x="773" y="1172"/>
                </a:cubicBezTo>
                <a:cubicBezTo>
                  <a:pt x="784" y="1168"/>
                  <a:pt x="799" y="1184"/>
                  <a:pt x="801" y="1169"/>
                </a:cubicBezTo>
                <a:cubicBezTo>
                  <a:pt x="811" y="1169"/>
                  <a:pt x="812" y="1178"/>
                  <a:pt x="816" y="1184"/>
                </a:cubicBezTo>
                <a:cubicBezTo>
                  <a:pt x="823" y="1180"/>
                  <a:pt x="820" y="1167"/>
                  <a:pt x="835" y="1172"/>
                </a:cubicBezTo>
                <a:cubicBezTo>
                  <a:pt x="837" y="1187"/>
                  <a:pt x="824" y="1187"/>
                  <a:pt x="832" y="1199"/>
                </a:cubicBezTo>
                <a:cubicBezTo>
                  <a:pt x="823" y="1199"/>
                  <a:pt x="823" y="1199"/>
                  <a:pt x="823" y="1199"/>
                </a:cubicBezTo>
                <a:cubicBezTo>
                  <a:pt x="823" y="1204"/>
                  <a:pt x="824" y="1211"/>
                  <a:pt x="820" y="1212"/>
                </a:cubicBezTo>
                <a:cubicBezTo>
                  <a:pt x="840" y="1221"/>
                  <a:pt x="855" y="1248"/>
                  <a:pt x="857" y="1266"/>
                </a:cubicBezTo>
                <a:cubicBezTo>
                  <a:pt x="842" y="1246"/>
                  <a:pt x="797" y="1260"/>
                  <a:pt x="805" y="1227"/>
                </a:cubicBezTo>
                <a:close/>
                <a:moveTo>
                  <a:pt x="979" y="1231"/>
                </a:moveTo>
                <a:cubicBezTo>
                  <a:pt x="959" y="1225"/>
                  <a:pt x="961" y="1216"/>
                  <a:pt x="951" y="1201"/>
                </a:cubicBezTo>
                <a:cubicBezTo>
                  <a:pt x="958" y="1202"/>
                  <a:pt x="958" y="1209"/>
                  <a:pt x="964" y="1210"/>
                </a:cubicBezTo>
                <a:cubicBezTo>
                  <a:pt x="972" y="1207"/>
                  <a:pt x="956" y="1204"/>
                  <a:pt x="961" y="1195"/>
                </a:cubicBezTo>
                <a:cubicBezTo>
                  <a:pt x="979" y="1203"/>
                  <a:pt x="997" y="1194"/>
                  <a:pt x="1007" y="1213"/>
                </a:cubicBezTo>
                <a:cubicBezTo>
                  <a:pt x="988" y="1210"/>
                  <a:pt x="975" y="1212"/>
                  <a:pt x="979" y="1231"/>
                </a:cubicBezTo>
                <a:close/>
                <a:moveTo>
                  <a:pt x="1053" y="1258"/>
                </a:moveTo>
                <a:cubicBezTo>
                  <a:pt x="1044" y="1256"/>
                  <a:pt x="1047" y="1256"/>
                  <a:pt x="1038" y="1258"/>
                </a:cubicBezTo>
                <a:cubicBezTo>
                  <a:pt x="1035" y="1248"/>
                  <a:pt x="1043" y="1249"/>
                  <a:pt x="1044" y="1243"/>
                </a:cubicBezTo>
                <a:cubicBezTo>
                  <a:pt x="1046" y="1244"/>
                  <a:pt x="1049" y="1246"/>
                  <a:pt x="1053" y="1246"/>
                </a:cubicBezTo>
                <a:cubicBezTo>
                  <a:pt x="1048" y="1252"/>
                  <a:pt x="1053" y="1250"/>
                  <a:pt x="1053" y="1258"/>
                </a:cubicBezTo>
                <a:close/>
                <a:moveTo>
                  <a:pt x="1117" y="902"/>
                </a:moveTo>
                <a:cubicBezTo>
                  <a:pt x="1118" y="899"/>
                  <a:pt x="1120" y="897"/>
                  <a:pt x="1119" y="893"/>
                </a:cubicBezTo>
                <a:cubicBezTo>
                  <a:pt x="1136" y="897"/>
                  <a:pt x="1133" y="893"/>
                  <a:pt x="1135" y="883"/>
                </a:cubicBezTo>
                <a:cubicBezTo>
                  <a:pt x="1146" y="885"/>
                  <a:pt x="1151" y="893"/>
                  <a:pt x="1159" y="898"/>
                </a:cubicBezTo>
                <a:cubicBezTo>
                  <a:pt x="1152" y="905"/>
                  <a:pt x="1126" y="905"/>
                  <a:pt x="1117" y="902"/>
                </a:cubicBezTo>
                <a:close/>
                <a:moveTo>
                  <a:pt x="1279" y="912"/>
                </a:moveTo>
                <a:cubicBezTo>
                  <a:pt x="1249" y="896"/>
                  <a:pt x="1212" y="923"/>
                  <a:pt x="1190" y="895"/>
                </a:cubicBezTo>
                <a:cubicBezTo>
                  <a:pt x="1190" y="879"/>
                  <a:pt x="1204" y="861"/>
                  <a:pt x="1226" y="870"/>
                </a:cubicBezTo>
                <a:cubicBezTo>
                  <a:pt x="1231" y="865"/>
                  <a:pt x="1235" y="860"/>
                  <a:pt x="1239" y="854"/>
                </a:cubicBezTo>
                <a:cubicBezTo>
                  <a:pt x="1241" y="856"/>
                  <a:pt x="1244" y="858"/>
                  <a:pt x="1248" y="857"/>
                </a:cubicBezTo>
                <a:cubicBezTo>
                  <a:pt x="1248" y="876"/>
                  <a:pt x="1248" y="876"/>
                  <a:pt x="1248" y="876"/>
                </a:cubicBezTo>
                <a:cubicBezTo>
                  <a:pt x="1259" y="857"/>
                  <a:pt x="1254" y="886"/>
                  <a:pt x="1279" y="878"/>
                </a:cubicBezTo>
                <a:cubicBezTo>
                  <a:pt x="1270" y="896"/>
                  <a:pt x="1280" y="902"/>
                  <a:pt x="1279" y="912"/>
                </a:cubicBezTo>
                <a:close/>
                <a:moveTo>
                  <a:pt x="1469" y="1180"/>
                </a:moveTo>
                <a:cubicBezTo>
                  <a:pt x="1465" y="1188"/>
                  <a:pt x="1456" y="1185"/>
                  <a:pt x="1451" y="1180"/>
                </a:cubicBezTo>
                <a:cubicBezTo>
                  <a:pt x="1452" y="1173"/>
                  <a:pt x="1467" y="1177"/>
                  <a:pt x="1469" y="1180"/>
                </a:cubicBezTo>
                <a:close/>
                <a:moveTo>
                  <a:pt x="1343" y="872"/>
                </a:moveTo>
                <a:cubicBezTo>
                  <a:pt x="1342" y="883"/>
                  <a:pt x="1333" y="886"/>
                  <a:pt x="1322" y="887"/>
                </a:cubicBezTo>
                <a:cubicBezTo>
                  <a:pt x="1321" y="870"/>
                  <a:pt x="1312" y="862"/>
                  <a:pt x="1300" y="857"/>
                </a:cubicBezTo>
                <a:cubicBezTo>
                  <a:pt x="1310" y="845"/>
                  <a:pt x="1315" y="864"/>
                  <a:pt x="1327" y="859"/>
                </a:cubicBezTo>
                <a:cubicBezTo>
                  <a:pt x="1327" y="852"/>
                  <a:pt x="1322" y="850"/>
                  <a:pt x="1327" y="844"/>
                </a:cubicBezTo>
                <a:cubicBezTo>
                  <a:pt x="1333" y="844"/>
                  <a:pt x="1334" y="848"/>
                  <a:pt x="1340" y="847"/>
                </a:cubicBezTo>
                <a:cubicBezTo>
                  <a:pt x="1336" y="852"/>
                  <a:pt x="1336" y="855"/>
                  <a:pt x="1343" y="856"/>
                </a:cubicBezTo>
                <a:cubicBezTo>
                  <a:pt x="1342" y="863"/>
                  <a:pt x="1335" y="863"/>
                  <a:pt x="1327" y="863"/>
                </a:cubicBezTo>
                <a:cubicBezTo>
                  <a:pt x="1328" y="870"/>
                  <a:pt x="1339" y="867"/>
                  <a:pt x="1343" y="872"/>
                </a:cubicBezTo>
                <a:close/>
                <a:moveTo>
                  <a:pt x="1349" y="853"/>
                </a:moveTo>
                <a:cubicBezTo>
                  <a:pt x="1360" y="853"/>
                  <a:pt x="1368" y="853"/>
                  <a:pt x="1370" y="856"/>
                </a:cubicBezTo>
                <a:cubicBezTo>
                  <a:pt x="1373" y="866"/>
                  <a:pt x="1348" y="861"/>
                  <a:pt x="1349" y="853"/>
                </a:cubicBezTo>
                <a:close/>
                <a:moveTo>
                  <a:pt x="1408" y="1211"/>
                </a:moveTo>
                <a:cubicBezTo>
                  <a:pt x="1404" y="1215"/>
                  <a:pt x="1404" y="1223"/>
                  <a:pt x="1396" y="1223"/>
                </a:cubicBezTo>
                <a:cubicBezTo>
                  <a:pt x="1388" y="1222"/>
                  <a:pt x="1392" y="1214"/>
                  <a:pt x="1384" y="1208"/>
                </a:cubicBezTo>
                <a:cubicBezTo>
                  <a:pt x="1377" y="1212"/>
                  <a:pt x="1382" y="1227"/>
                  <a:pt x="1375" y="1230"/>
                </a:cubicBezTo>
                <a:cubicBezTo>
                  <a:pt x="1365" y="1229"/>
                  <a:pt x="1367" y="1215"/>
                  <a:pt x="1365" y="1205"/>
                </a:cubicBezTo>
                <a:cubicBezTo>
                  <a:pt x="1382" y="1191"/>
                  <a:pt x="1392" y="1208"/>
                  <a:pt x="1408" y="1196"/>
                </a:cubicBezTo>
                <a:cubicBezTo>
                  <a:pt x="1413" y="1212"/>
                  <a:pt x="1439" y="1208"/>
                  <a:pt x="1442" y="1226"/>
                </a:cubicBezTo>
                <a:cubicBezTo>
                  <a:pt x="1424" y="1222"/>
                  <a:pt x="1420" y="1215"/>
                  <a:pt x="1408" y="1211"/>
                </a:cubicBezTo>
                <a:close/>
                <a:moveTo>
                  <a:pt x="1426" y="1195"/>
                </a:moveTo>
                <a:cubicBezTo>
                  <a:pt x="1428" y="1186"/>
                  <a:pt x="1420" y="1184"/>
                  <a:pt x="1426" y="1177"/>
                </a:cubicBezTo>
                <a:cubicBezTo>
                  <a:pt x="1436" y="1178"/>
                  <a:pt x="1443" y="1183"/>
                  <a:pt x="1454" y="1183"/>
                </a:cubicBezTo>
                <a:cubicBezTo>
                  <a:pt x="1454" y="1192"/>
                  <a:pt x="1454" y="1192"/>
                  <a:pt x="1454" y="1192"/>
                </a:cubicBezTo>
                <a:cubicBezTo>
                  <a:pt x="1442" y="1185"/>
                  <a:pt x="1440" y="1196"/>
                  <a:pt x="1426" y="1195"/>
                </a:cubicBezTo>
                <a:close/>
                <a:moveTo>
                  <a:pt x="1534" y="1243"/>
                </a:moveTo>
                <a:cubicBezTo>
                  <a:pt x="1525" y="1244"/>
                  <a:pt x="1517" y="1244"/>
                  <a:pt x="1519" y="1234"/>
                </a:cubicBezTo>
                <a:cubicBezTo>
                  <a:pt x="1526" y="1241"/>
                  <a:pt x="1538" y="1220"/>
                  <a:pt x="1549" y="1231"/>
                </a:cubicBezTo>
                <a:cubicBezTo>
                  <a:pt x="1547" y="1238"/>
                  <a:pt x="1530" y="1230"/>
                  <a:pt x="1534" y="1243"/>
                </a:cubicBezTo>
                <a:close/>
                <a:moveTo>
                  <a:pt x="1546" y="1225"/>
                </a:moveTo>
                <a:cubicBezTo>
                  <a:pt x="1543" y="1213"/>
                  <a:pt x="1531" y="1225"/>
                  <a:pt x="1528" y="1219"/>
                </a:cubicBezTo>
                <a:cubicBezTo>
                  <a:pt x="1520" y="1225"/>
                  <a:pt x="1519" y="1236"/>
                  <a:pt x="1503" y="1234"/>
                </a:cubicBezTo>
                <a:cubicBezTo>
                  <a:pt x="1505" y="1228"/>
                  <a:pt x="1501" y="1226"/>
                  <a:pt x="1500" y="1222"/>
                </a:cubicBezTo>
                <a:cubicBezTo>
                  <a:pt x="1498" y="1225"/>
                  <a:pt x="1492" y="1224"/>
                  <a:pt x="1491" y="1228"/>
                </a:cubicBezTo>
                <a:cubicBezTo>
                  <a:pt x="1482" y="1220"/>
                  <a:pt x="1472" y="1213"/>
                  <a:pt x="1454" y="1213"/>
                </a:cubicBezTo>
                <a:cubicBezTo>
                  <a:pt x="1460" y="1206"/>
                  <a:pt x="1490" y="1208"/>
                  <a:pt x="1494" y="1213"/>
                </a:cubicBezTo>
                <a:cubicBezTo>
                  <a:pt x="1502" y="1209"/>
                  <a:pt x="1489" y="1199"/>
                  <a:pt x="1491" y="1192"/>
                </a:cubicBezTo>
                <a:cubicBezTo>
                  <a:pt x="1488" y="1193"/>
                  <a:pt x="1485" y="1194"/>
                  <a:pt x="1485" y="1198"/>
                </a:cubicBezTo>
                <a:cubicBezTo>
                  <a:pt x="1475" y="1189"/>
                  <a:pt x="1487" y="1176"/>
                  <a:pt x="1497" y="1176"/>
                </a:cubicBezTo>
                <a:cubicBezTo>
                  <a:pt x="1502" y="1189"/>
                  <a:pt x="1531" y="1204"/>
                  <a:pt x="1521" y="1203"/>
                </a:cubicBezTo>
                <a:cubicBezTo>
                  <a:pt x="1523" y="1209"/>
                  <a:pt x="1523" y="1217"/>
                  <a:pt x="1531" y="1216"/>
                </a:cubicBezTo>
                <a:cubicBezTo>
                  <a:pt x="1537" y="1215"/>
                  <a:pt x="1531" y="1202"/>
                  <a:pt x="1540" y="1203"/>
                </a:cubicBezTo>
                <a:cubicBezTo>
                  <a:pt x="1552" y="1201"/>
                  <a:pt x="1546" y="1218"/>
                  <a:pt x="1558" y="1215"/>
                </a:cubicBezTo>
                <a:cubicBezTo>
                  <a:pt x="1558" y="1222"/>
                  <a:pt x="1547" y="1218"/>
                  <a:pt x="1546" y="1225"/>
                </a:cubicBezTo>
                <a:close/>
                <a:moveTo>
                  <a:pt x="1595" y="1230"/>
                </a:moveTo>
                <a:cubicBezTo>
                  <a:pt x="1576" y="1233"/>
                  <a:pt x="1574" y="1219"/>
                  <a:pt x="1561" y="1215"/>
                </a:cubicBezTo>
                <a:cubicBezTo>
                  <a:pt x="1573" y="1204"/>
                  <a:pt x="1583" y="1225"/>
                  <a:pt x="1595" y="1215"/>
                </a:cubicBezTo>
                <a:lnTo>
                  <a:pt x="1595" y="1230"/>
                </a:lnTo>
                <a:close/>
                <a:moveTo>
                  <a:pt x="1853" y="1215"/>
                </a:moveTo>
                <a:cubicBezTo>
                  <a:pt x="1832" y="1204"/>
                  <a:pt x="1798" y="1217"/>
                  <a:pt x="1785" y="1197"/>
                </a:cubicBezTo>
                <a:cubicBezTo>
                  <a:pt x="1795" y="1192"/>
                  <a:pt x="1797" y="1198"/>
                  <a:pt x="1809" y="1197"/>
                </a:cubicBezTo>
                <a:cubicBezTo>
                  <a:pt x="1812" y="1188"/>
                  <a:pt x="1805" y="1189"/>
                  <a:pt x="1806" y="1182"/>
                </a:cubicBezTo>
                <a:cubicBezTo>
                  <a:pt x="1822" y="1188"/>
                  <a:pt x="1836" y="1178"/>
                  <a:pt x="1840" y="1194"/>
                </a:cubicBezTo>
                <a:cubicBezTo>
                  <a:pt x="1849" y="1190"/>
                  <a:pt x="1857" y="1184"/>
                  <a:pt x="1865" y="1193"/>
                </a:cubicBezTo>
                <a:cubicBezTo>
                  <a:pt x="1863" y="1203"/>
                  <a:pt x="1851" y="1203"/>
                  <a:pt x="1853" y="1215"/>
                </a:cubicBezTo>
                <a:close/>
                <a:moveTo>
                  <a:pt x="2583" y="1010"/>
                </a:moveTo>
                <a:cubicBezTo>
                  <a:pt x="2574" y="1009"/>
                  <a:pt x="2565" y="1007"/>
                  <a:pt x="2567" y="995"/>
                </a:cubicBezTo>
                <a:cubicBezTo>
                  <a:pt x="2577" y="1001"/>
                  <a:pt x="2581" y="992"/>
                  <a:pt x="2589" y="998"/>
                </a:cubicBezTo>
                <a:cubicBezTo>
                  <a:pt x="2591" y="1006"/>
                  <a:pt x="2582" y="1004"/>
                  <a:pt x="2583" y="1010"/>
                </a:cubicBezTo>
                <a:close/>
                <a:moveTo>
                  <a:pt x="2745" y="1030"/>
                </a:moveTo>
                <a:cubicBezTo>
                  <a:pt x="2743" y="1033"/>
                  <a:pt x="2742" y="1035"/>
                  <a:pt x="2745" y="1036"/>
                </a:cubicBezTo>
                <a:cubicBezTo>
                  <a:pt x="2745" y="1042"/>
                  <a:pt x="2735" y="1038"/>
                  <a:pt x="2736" y="1045"/>
                </a:cubicBezTo>
                <a:cubicBezTo>
                  <a:pt x="2730" y="1043"/>
                  <a:pt x="2737" y="1028"/>
                  <a:pt x="2745" y="1030"/>
                </a:cubicBezTo>
                <a:close/>
                <a:moveTo>
                  <a:pt x="2789" y="1094"/>
                </a:moveTo>
                <a:cubicBezTo>
                  <a:pt x="2780" y="1080"/>
                  <a:pt x="2748" y="1055"/>
                  <a:pt x="2737" y="1076"/>
                </a:cubicBezTo>
                <a:cubicBezTo>
                  <a:pt x="2717" y="1076"/>
                  <a:pt x="2708" y="1069"/>
                  <a:pt x="2696" y="1055"/>
                </a:cubicBezTo>
                <a:cubicBezTo>
                  <a:pt x="2692" y="1056"/>
                  <a:pt x="2694" y="1063"/>
                  <a:pt x="2694" y="1067"/>
                </a:cubicBezTo>
                <a:cubicBezTo>
                  <a:pt x="2686" y="1059"/>
                  <a:pt x="2685" y="1061"/>
                  <a:pt x="2675" y="1058"/>
                </a:cubicBezTo>
                <a:cubicBezTo>
                  <a:pt x="2677" y="1055"/>
                  <a:pt x="2683" y="1054"/>
                  <a:pt x="2678" y="1052"/>
                </a:cubicBezTo>
                <a:cubicBezTo>
                  <a:pt x="2680" y="1043"/>
                  <a:pt x="2685" y="1055"/>
                  <a:pt x="2690" y="1052"/>
                </a:cubicBezTo>
                <a:cubicBezTo>
                  <a:pt x="2686" y="1045"/>
                  <a:pt x="2683" y="1037"/>
                  <a:pt x="2681" y="1028"/>
                </a:cubicBezTo>
                <a:cubicBezTo>
                  <a:pt x="2697" y="1032"/>
                  <a:pt x="2706" y="1038"/>
                  <a:pt x="2718" y="1039"/>
                </a:cubicBezTo>
                <a:cubicBezTo>
                  <a:pt x="2717" y="1043"/>
                  <a:pt x="2712" y="1042"/>
                  <a:pt x="2709" y="1043"/>
                </a:cubicBezTo>
                <a:cubicBezTo>
                  <a:pt x="2709" y="1049"/>
                  <a:pt x="2717" y="1046"/>
                  <a:pt x="2715" y="1055"/>
                </a:cubicBezTo>
                <a:cubicBezTo>
                  <a:pt x="2734" y="1054"/>
                  <a:pt x="2744" y="1065"/>
                  <a:pt x="2767" y="1054"/>
                </a:cubicBezTo>
                <a:cubicBezTo>
                  <a:pt x="2763" y="1068"/>
                  <a:pt x="2774" y="1067"/>
                  <a:pt x="2782" y="1069"/>
                </a:cubicBezTo>
                <a:cubicBezTo>
                  <a:pt x="2773" y="1080"/>
                  <a:pt x="2792" y="1080"/>
                  <a:pt x="2789" y="1094"/>
                </a:cubicBezTo>
                <a:close/>
                <a:moveTo>
                  <a:pt x="2859" y="1071"/>
                </a:moveTo>
                <a:cubicBezTo>
                  <a:pt x="2855" y="1065"/>
                  <a:pt x="2860" y="1060"/>
                  <a:pt x="2850" y="1056"/>
                </a:cubicBezTo>
                <a:cubicBezTo>
                  <a:pt x="2857" y="1044"/>
                  <a:pt x="2875" y="1068"/>
                  <a:pt x="2877" y="1053"/>
                </a:cubicBezTo>
                <a:cubicBezTo>
                  <a:pt x="2885" y="1054"/>
                  <a:pt x="2884" y="1064"/>
                  <a:pt x="2887" y="1071"/>
                </a:cubicBezTo>
                <a:cubicBezTo>
                  <a:pt x="2873" y="1062"/>
                  <a:pt x="2878" y="1072"/>
                  <a:pt x="2859" y="1071"/>
                </a:cubicBezTo>
                <a:close/>
                <a:moveTo>
                  <a:pt x="3007" y="1110"/>
                </a:moveTo>
                <a:cubicBezTo>
                  <a:pt x="3000" y="1102"/>
                  <a:pt x="2994" y="1120"/>
                  <a:pt x="2985" y="1110"/>
                </a:cubicBezTo>
                <a:cubicBezTo>
                  <a:pt x="2987" y="1112"/>
                  <a:pt x="2988" y="1115"/>
                  <a:pt x="2988" y="1119"/>
                </a:cubicBezTo>
                <a:cubicBezTo>
                  <a:pt x="2990" y="1122"/>
                  <a:pt x="3001" y="1118"/>
                  <a:pt x="3001" y="1131"/>
                </a:cubicBezTo>
                <a:cubicBezTo>
                  <a:pt x="2981" y="1125"/>
                  <a:pt x="2965" y="1103"/>
                  <a:pt x="2945" y="1092"/>
                </a:cubicBezTo>
                <a:cubicBezTo>
                  <a:pt x="2944" y="1102"/>
                  <a:pt x="2929" y="1099"/>
                  <a:pt x="2930" y="1110"/>
                </a:cubicBezTo>
                <a:cubicBezTo>
                  <a:pt x="2918" y="1108"/>
                  <a:pt x="2917" y="1095"/>
                  <a:pt x="2911" y="1086"/>
                </a:cubicBezTo>
                <a:cubicBezTo>
                  <a:pt x="2904" y="1089"/>
                  <a:pt x="2890" y="1092"/>
                  <a:pt x="2884" y="1086"/>
                </a:cubicBezTo>
                <a:cubicBezTo>
                  <a:pt x="2887" y="1074"/>
                  <a:pt x="2898" y="1073"/>
                  <a:pt x="2896" y="1062"/>
                </a:cubicBezTo>
                <a:cubicBezTo>
                  <a:pt x="2905" y="1064"/>
                  <a:pt x="2899" y="1066"/>
                  <a:pt x="2899" y="1074"/>
                </a:cubicBezTo>
                <a:cubicBezTo>
                  <a:pt x="2909" y="1070"/>
                  <a:pt x="2915" y="1072"/>
                  <a:pt x="2930" y="1074"/>
                </a:cubicBezTo>
                <a:cubicBezTo>
                  <a:pt x="2933" y="1078"/>
                  <a:pt x="2931" y="1078"/>
                  <a:pt x="2930" y="1083"/>
                </a:cubicBezTo>
                <a:cubicBezTo>
                  <a:pt x="2941" y="1078"/>
                  <a:pt x="2936" y="1091"/>
                  <a:pt x="2945" y="1089"/>
                </a:cubicBezTo>
                <a:cubicBezTo>
                  <a:pt x="2954" y="1080"/>
                  <a:pt x="2949" y="1074"/>
                  <a:pt x="2945" y="1064"/>
                </a:cubicBezTo>
                <a:cubicBezTo>
                  <a:pt x="2963" y="1071"/>
                  <a:pt x="2961" y="1067"/>
                  <a:pt x="2975" y="1064"/>
                </a:cubicBezTo>
                <a:cubicBezTo>
                  <a:pt x="2969" y="1067"/>
                  <a:pt x="2969" y="1076"/>
                  <a:pt x="2960" y="1076"/>
                </a:cubicBezTo>
                <a:cubicBezTo>
                  <a:pt x="2965" y="1088"/>
                  <a:pt x="2983" y="1086"/>
                  <a:pt x="2988" y="1097"/>
                </a:cubicBezTo>
                <a:cubicBezTo>
                  <a:pt x="2987" y="1092"/>
                  <a:pt x="2999" y="1088"/>
                  <a:pt x="3012" y="1088"/>
                </a:cubicBezTo>
                <a:cubicBezTo>
                  <a:pt x="3011" y="1100"/>
                  <a:pt x="3010" y="1097"/>
                  <a:pt x="3007" y="1110"/>
                </a:cubicBezTo>
                <a:close/>
                <a:moveTo>
                  <a:pt x="2964" y="1404"/>
                </a:moveTo>
                <a:cubicBezTo>
                  <a:pt x="2964" y="1392"/>
                  <a:pt x="2964" y="1392"/>
                  <a:pt x="2964" y="1392"/>
                </a:cubicBezTo>
                <a:cubicBezTo>
                  <a:pt x="2973" y="1394"/>
                  <a:pt x="2980" y="1399"/>
                  <a:pt x="2982" y="1407"/>
                </a:cubicBezTo>
                <a:cubicBezTo>
                  <a:pt x="2978" y="1412"/>
                  <a:pt x="2971" y="1406"/>
                  <a:pt x="2964" y="1404"/>
                </a:cubicBezTo>
                <a:close/>
                <a:moveTo>
                  <a:pt x="3108" y="1157"/>
                </a:moveTo>
                <a:cubicBezTo>
                  <a:pt x="3115" y="1150"/>
                  <a:pt x="3122" y="1168"/>
                  <a:pt x="3124" y="1176"/>
                </a:cubicBezTo>
                <a:cubicBezTo>
                  <a:pt x="3106" y="1178"/>
                  <a:pt x="3113" y="1162"/>
                  <a:pt x="3108" y="1157"/>
                </a:cubicBezTo>
                <a:close/>
                <a:moveTo>
                  <a:pt x="3495" y="1441"/>
                </a:moveTo>
                <a:cubicBezTo>
                  <a:pt x="3487" y="1441"/>
                  <a:pt x="3485" y="1436"/>
                  <a:pt x="3479" y="1435"/>
                </a:cubicBezTo>
                <a:cubicBezTo>
                  <a:pt x="3482" y="1432"/>
                  <a:pt x="3482" y="1428"/>
                  <a:pt x="3482" y="1423"/>
                </a:cubicBezTo>
                <a:cubicBezTo>
                  <a:pt x="3492" y="1420"/>
                  <a:pt x="3488" y="1431"/>
                  <a:pt x="3498" y="1429"/>
                </a:cubicBezTo>
                <a:cubicBezTo>
                  <a:pt x="3498" y="1434"/>
                  <a:pt x="3494" y="1435"/>
                  <a:pt x="3495" y="1441"/>
                </a:cubicBezTo>
                <a:close/>
                <a:moveTo>
                  <a:pt x="3013" y="389"/>
                </a:moveTo>
                <a:cubicBezTo>
                  <a:pt x="3020" y="403"/>
                  <a:pt x="3025" y="412"/>
                  <a:pt x="3017" y="426"/>
                </a:cubicBezTo>
                <a:cubicBezTo>
                  <a:pt x="3026" y="424"/>
                  <a:pt x="3023" y="434"/>
                  <a:pt x="3032" y="432"/>
                </a:cubicBezTo>
                <a:cubicBezTo>
                  <a:pt x="3050" y="421"/>
                  <a:pt x="3074" y="426"/>
                  <a:pt x="3097" y="425"/>
                </a:cubicBezTo>
                <a:cubicBezTo>
                  <a:pt x="3095" y="408"/>
                  <a:pt x="3131" y="405"/>
                  <a:pt x="3121" y="388"/>
                </a:cubicBezTo>
                <a:cubicBezTo>
                  <a:pt x="3123" y="395"/>
                  <a:pt x="3097" y="382"/>
                  <a:pt x="3099" y="370"/>
                </a:cubicBezTo>
                <a:cubicBezTo>
                  <a:pt x="3072" y="372"/>
                  <a:pt x="3035" y="371"/>
                  <a:pt x="3013" y="383"/>
                </a:cubicBezTo>
                <a:cubicBezTo>
                  <a:pt x="3023" y="382"/>
                  <a:pt x="3026" y="392"/>
                  <a:pt x="3013" y="389"/>
                </a:cubicBezTo>
                <a:close/>
                <a:moveTo>
                  <a:pt x="852" y="798"/>
                </a:moveTo>
                <a:cubicBezTo>
                  <a:pt x="852" y="799"/>
                  <a:pt x="854" y="801"/>
                  <a:pt x="855" y="798"/>
                </a:cubicBezTo>
                <a:cubicBezTo>
                  <a:pt x="849" y="795"/>
                  <a:pt x="847" y="789"/>
                  <a:pt x="836" y="792"/>
                </a:cubicBezTo>
                <a:cubicBezTo>
                  <a:pt x="837" y="797"/>
                  <a:pt x="833" y="799"/>
                  <a:pt x="827" y="798"/>
                </a:cubicBezTo>
                <a:cubicBezTo>
                  <a:pt x="827" y="813"/>
                  <a:pt x="827" y="813"/>
                  <a:pt x="827" y="813"/>
                </a:cubicBezTo>
                <a:cubicBezTo>
                  <a:pt x="845" y="818"/>
                  <a:pt x="838" y="798"/>
                  <a:pt x="852" y="798"/>
                </a:cubicBezTo>
                <a:close/>
                <a:moveTo>
                  <a:pt x="3787" y="1048"/>
                </a:moveTo>
                <a:cubicBezTo>
                  <a:pt x="3772" y="1048"/>
                  <a:pt x="3782" y="1031"/>
                  <a:pt x="3766" y="1027"/>
                </a:cubicBezTo>
                <a:cubicBezTo>
                  <a:pt x="3765" y="1029"/>
                  <a:pt x="3758" y="1039"/>
                  <a:pt x="3766" y="1039"/>
                </a:cubicBezTo>
                <a:cubicBezTo>
                  <a:pt x="3766" y="1037"/>
                  <a:pt x="3766" y="1033"/>
                  <a:pt x="3769" y="1033"/>
                </a:cubicBezTo>
                <a:cubicBezTo>
                  <a:pt x="3772" y="1041"/>
                  <a:pt x="3776" y="1049"/>
                  <a:pt x="3778" y="1058"/>
                </a:cubicBezTo>
                <a:cubicBezTo>
                  <a:pt x="3774" y="1053"/>
                  <a:pt x="3768" y="1055"/>
                  <a:pt x="3769" y="1064"/>
                </a:cubicBezTo>
                <a:cubicBezTo>
                  <a:pt x="3777" y="1062"/>
                  <a:pt x="3780" y="1065"/>
                  <a:pt x="3778" y="1073"/>
                </a:cubicBezTo>
                <a:cubicBezTo>
                  <a:pt x="3798" y="1065"/>
                  <a:pt x="3792" y="1080"/>
                  <a:pt x="3806" y="1085"/>
                </a:cubicBezTo>
                <a:cubicBezTo>
                  <a:pt x="3804" y="1070"/>
                  <a:pt x="3778" y="1066"/>
                  <a:pt x="3787" y="1048"/>
                </a:cubicBezTo>
                <a:close/>
                <a:moveTo>
                  <a:pt x="2337" y="1234"/>
                </a:moveTo>
                <a:cubicBezTo>
                  <a:pt x="2333" y="1218"/>
                  <a:pt x="2320" y="1232"/>
                  <a:pt x="2312" y="1222"/>
                </a:cubicBezTo>
                <a:cubicBezTo>
                  <a:pt x="2313" y="1227"/>
                  <a:pt x="2312" y="1231"/>
                  <a:pt x="2309" y="1234"/>
                </a:cubicBezTo>
                <a:cubicBezTo>
                  <a:pt x="2328" y="1234"/>
                  <a:pt x="2341" y="1237"/>
                  <a:pt x="2352" y="1234"/>
                </a:cubicBezTo>
                <a:cubicBezTo>
                  <a:pt x="2348" y="1232"/>
                  <a:pt x="2344" y="1229"/>
                  <a:pt x="2340" y="1228"/>
                </a:cubicBezTo>
                <a:cubicBezTo>
                  <a:pt x="2339" y="1230"/>
                  <a:pt x="2340" y="1234"/>
                  <a:pt x="2337" y="1234"/>
                </a:cubicBezTo>
                <a:close/>
                <a:moveTo>
                  <a:pt x="1890" y="1251"/>
                </a:moveTo>
                <a:cubicBezTo>
                  <a:pt x="1874" y="1246"/>
                  <a:pt x="1880" y="1262"/>
                  <a:pt x="1868" y="1261"/>
                </a:cubicBezTo>
                <a:cubicBezTo>
                  <a:pt x="1865" y="1260"/>
                  <a:pt x="1864" y="1257"/>
                  <a:pt x="1862" y="1255"/>
                </a:cubicBezTo>
                <a:cubicBezTo>
                  <a:pt x="1863" y="1250"/>
                  <a:pt x="1867" y="1249"/>
                  <a:pt x="1868" y="1245"/>
                </a:cubicBezTo>
                <a:cubicBezTo>
                  <a:pt x="1854" y="1258"/>
                  <a:pt x="1841" y="1248"/>
                  <a:pt x="1822" y="1249"/>
                </a:cubicBezTo>
                <a:cubicBezTo>
                  <a:pt x="1823" y="1270"/>
                  <a:pt x="1803" y="1252"/>
                  <a:pt x="1795" y="1265"/>
                </a:cubicBezTo>
                <a:cubicBezTo>
                  <a:pt x="1794" y="1259"/>
                  <a:pt x="1808" y="1252"/>
                  <a:pt x="1798" y="1246"/>
                </a:cubicBezTo>
                <a:cubicBezTo>
                  <a:pt x="1795" y="1248"/>
                  <a:pt x="1787" y="1259"/>
                  <a:pt x="1786" y="1252"/>
                </a:cubicBezTo>
                <a:cubicBezTo>
                  <a:pt x="1786" y="1248"/>
                  <a:pt x="1791" y="1250"/>
                  <a:pt x="1792" y="1246"/>
                </a:cubicBezTo>
                <a:cubicBezTo>
                  <a:pt x="1780" y="1251"/>
                  <a:pt x="1791" y="1233"/>
                  <a:pt x="1779" y="1237"/>
                </a:cubicBezTo>
                <a:cubicBezTo>
                  <a:pt x="1779" y="1242"/>
                  <a:pt x="1779" y="1247"/>
                  <a:pt x="1779" y="1253"/>
                </a:cubicBezTo>
                <a:cubicBezTo>
                  <a:pt x="1769" y="1249"/>
                  <a:pt x="1758" y="1257"/>
                  <a:pt x="1752" y="1244"/>
                </a:cubicBezTo>
                <a:cubicBezTo>
                  <a:pt x="1751" y="1246"/>
                  <a:pt x="1749" y="1247"/>
                  <a:pt x="1746" y="1247"/>
                </a:cubicBezTo>
                <a:cubicBezTo>
                  <a:pt x="1746" y="1268"/>
                  <a:pt x="1756" y="1244"/>
                  <a:pt x="1755" y="1262"/>
                </a:cubicBezTo>
                <a:cubicBezTo>
                  <a:pt x="1761" y="1263"/>
                  <a:pt x="1761" y="1258"/>
                  <a:pt x="1764" y="1256"/>
                </a:cubicBezTo>
                <a:cubicBezTo>
                  <a:pt x="1765" y="1270"/>
                  <a:pt x="1768" y="1260"/>
                  <a:pt x="1779" y="1256"/>
                </a:cubicBezTo>
                <a:cubicBezTo>
                  <a:pt x="1788" y="1260"/>
                  <a:pt x="1791" y="1269"/>
                  <a:pt x="1798" y="1274"/>
                </a:cubicBezTo>
                <a:cubicBezTo>
                  <a:pt x="1798" y="1270"/>
                  <a:pt x="1799" y="1267"/>
                  <a:pt x="1804" y="1268"/>
                </a:cubicBezTo>
                <a:cubicBezTo>
                  <a:pt x="1805" y="1272"/>
                  <a:pt x="1803" y="1279"/>
                  <a:pt x="1807" y="1280"/>
                </a:cubicBezTo>
                <a:cubicBezTo>
                  <a:pt x="1811" y="1274"/>
                  <a:pt x="1818" y="1270"/>
                  <a:pt x="1826" y="1267"/>
                </a:cubicBezTo>
                <a:cubicBezTo>
                  <a:pt x="1827" y="1272"/>
                  <a:pt x="1830" y="1275"/>
                  <a:pt x="1832" y="1280"/>
                </a:cubicBezTo>
                <a:cubicBezTo>
                  <a:pt x="1841" y="1282"/>
                  <a:pt x="1838" y="1271"/>
                  <a:pt x="1847" y="1273"/>
                </a:cubicBezTo>
                <a:cubicBezTo>
                  <a:pt x="1848" y="1280"/>
                  <a:pt x="1838" y="1277"/>
                  <a:pt x="1838" y="1283"/>
                </a:cubicBezTo>
                <a:cubicBezTo>
                  <a:pt x="1861" y="1279"/>
                  <a:pt x="1867" y="1270"/>
                  <a:pt x="1887" y="1282"/>
                </a:cubicBezTo>
                <a:cubicBezTo>
                  <a:pt x="1898" y="1271"/>
                  <a:pt x="1885" y="1263"/>
                  <a:pt x="1890" y="1251"/>
                </a:cubicBezTo>
                <a:close/>
                <a:moveTo>
                  <a:pt x="1997" y="1281"/>
                </a:moveTo>
                <a:cubicBezTo>
                  <a:pt x="1989" y="1277"/>
                  <a:pt x="1992" y="1264"/>
                  <a:pt x="2000" y="1271"/>
                </a:cubicBezTo>
                <a:cubicBezTo>
                  <a:pt x="2002" y="1264"/>
                  <a:pt x="1990" y="1253"/>
                  <a:pt x="1988" y="1259"/>
                </a:cubicBezTo>
                <a:cubicBezTo>
                  <a:pt x="1993" y="1266"/>
                  <a:pt x="1978" y="1278"/>
                  <a:pt x="1979" y="1290"/>
                </a:cubicBezTo>
                <a:cubicBezTo>
                  <a:pt x="1989" y="1293"/>
                  <a:pt x="1988" y="1285"/>
                  <a:pt x="1994" y="1284"/>
                </a:cubicBezTo>
                <a:cubicBezTo>
                  <a:pt x="1995" y="1288"/>
                  <a:pt x="1998" y="1288"/>
                  <a:pt x="1997" y="1293"/>
                </a:cubicBezTo>
                <a:cubicBezTo>
                  <a:pt x="1994" y="1293"/>
                  <a:pt x="1990" y="1288"/>
                  <a:pt x="1988" y="1293"/>
                </a:cubicBezTo>
                <a:cubicBezTo>
                  <a:pt x="1995" y="1300"/>
                  <a:pt x="2000" y="1289"/>
                  <a:pt x="2007" y="1296"/>
                </a:cubicBezTo>
                <a:cubicBezTo>
                  <a:pt x="2003" y="1286"/>
                  <a:pt x="2011" y="1288"/>
                  <a:pt x="2013" y="1284"/>
                </a:cubicBezTo>
                <a:cubicBezTo>
                  <a:pt x="2008" y="1283"/>
                  <a:pt x="2010" y="1277"/>
                  <a:pt x="2013" y="1274"/>
                </a:cubicBezTo>
                <a:cubicBezTo>
                  <a:pt x="1999" y="1273"/>
                  <a:pt x="1999" y="1277"/>
                  <a:pt x="1997" y="1281"/>
                </a:cubicBezTo>
                <a:close/>
                <a:moveTo>
                  <a:pt x="2798" y="1339"/>
                </a:moveTo>
                <a:cubicBezTo>
                  <a:pt x="2810" y="1334"/>
                  <a:pt x="2815" y="1324"/>
                  <a:pt x="2825" y="1317"/>
                </a:cubicBezTo>
                <a:cubicBezTo>
                  <a:pt x="2815" y="1305"/>
                  <a:pt x="2802" y="1332"/>
                  <a:pt x="2794" y="1317"/>
                </a:cubicBezTo>
                <a:cubicBezTo>
                  <a:pt x="2799" y="1322"/>
                  <a:pt x="2804" y="1320"/>
                  <a:pt x="2804" y="1311"/>
                </a:cubicBezTo>
                <a:cubicBezTo>
                  <a:pt x="2794" y="1312"/>
                  <a:pt x="2789" y="1308"/>
                  <a:pt x="2782" y="1305"/>
                </a:cubicBezTo>
                <a:cubicBezTo>
                  <a:pt x="2781" y="1308"/>
                  <a:pt x="2782" y="1311"/>
                  <a:pt x="2779" y="1311"/>
                </a:cubicBezTo>
                <a:cubicBezTo>
                  <a:pt x="2778" y="1309"/>
                  <a:pt x="2779" y="1305"/>
                  <a:pt x="2776" y="1305"/>
                </a:cubicBezTo>
                <a:cubicBezTo>
                  <a:pt x="2780" y="1313"/>
                  <a:pt x="2769" y="1320"/>
                  <a:pt x="2776" y="1321"/>
                </a:cubicBezTo>
                <a:cubicBezTo>
                  <a:pt x="2782" y="1315"/>
                  <a:pt x="2783" y="1343"/>
                  <a:pt x="2798" y="1339"/>
                </a:cubicBezTo>
                <a:close/>
                <a:moveTo>
                  <a:pt x="2792" y="1351"/>
                </a:moveTo>
                <a:cubicBezTo>
                  <a:pt x="2790" y="1365"/>
                  <a:pt x="2792" y="1373"/>
                  <a:pt x="2804" y="1363"/>
                </a:cubicBezTo>
                <a:cubicBezTo>
                  <a:pt x="2800" y="1387"/>
                  <a:pt x="2842" y="1395"/>
                  <a:pt x="2860" y="1384"/>
                </a:cubicBezTo>
                <a:cubicBezTo>
                  <a:pt x="2835" y="1369"/>
                  <a:pt x="2811" y="1372"/>
                  <a:pt x="2792" y="1351"/>
                </a:cubicBezTo>
                <a:close/>
                <a:moveTo>
                  <a:pt x="3125" y="1513"/>
                </a:moveTo>
                <a:cubicBezTo>
                  <a:pt x="3124" y="1507"/>
                  <a:pt x="3103" y="1497"/>
                  <a:pt x="3109" y="1504"/>
                </a:cubicBezTo>
                <a:cubicBezTo>
                  <a:pt x="3119" y="1512"/>
                  <a:pt x="3134" y="1523"/>
                  <a:pt x="3143" y="1515"/>
                </a:cubicBezTo>
                <a:cubicBezTo>
                  <a:pt x="3132" y="1513"/>
                  <a:pt x="3126" y="1500"/>
                  <a:pt x="3125" y="1513"/>
                </a:cubicBezTo>
                <a:close/>
                <a:moveTo>
                  <a:pt x="3109" y="1522"/>
                </a:moveTo>
                <a:cubicBezTo>
                  <a:pt x="3112" y="1540"/>
                  <a:pt x="3125" y="1527"/>
                  <a:pt x="3131" y="1540"/>
                </a:cubicBezTo>
                <a:cubicBezTo>
                  <a:pt x="3132" y="1535"/>
                  <a:pt x="3138" y="1538"/>
                  <a:pt x="3140" y="1540"/>
                </a:cubicBezTo>
                <a:cubicBezTo>
                  <a:pt x="3135" y="1529"/>
                  <a:pt x="3116" y="1532"/>
                  <a:pt x="3109" y="1522"/>
                </a:cubicBezTo>
                <a:close/>
                <a:moveTo>
                  <a:pt x="3235" y="1551"/>
                </a:moveTo>
                <a:cubicBezTo>
                  <a:pt x="3235" y="1565"/>
                  <a:pt x="3225" y="1546"/>
                  <a:pt x="3223" y="1542"/>
                </a:cubicBezTo>
                <a:cubicBezTo>
                  <a:pt x="3192" y="1561"/>
                  <a:pt x="3178" y="1518"/>
                  <a:pt x="3162" y="1528"/>
                </a:cubicBezTo>
                <a:cubicBezTo>
                  <a:pt x="3186" y="1533"/>
                  <a:pt x="3187" y="1563"/>
                  <a:pt x="3211" y="1570"/>
                </a:cubicBezTo>
                <a:cubicBezTo>
                  <a:pt x="3212" y="1565"/>
                  <a:pt x="3206" y="1562"/>
                  <a:pt x="3211" y="1561"/>
                </a:cubicBezTo>
                <a:cubicBezTo>
                  <a:pt x="3221" y="1563"/>
                  <a:pt x="3228" y="1567"/>
                  <a:pt x="3226" y="1573"/>
                </a:cubicBezTo>
                <a:cubicBezTo>
                  <a:pt x="3229" y="1558"/>
                  <a:pt x="3242" y="1570"/>
                  <a:pt x="3248" y="1563"/>
                </a:cubicBezTo>
                <a:cubicBezTo>
                  <a:pt x="3240" y="1563"/>
                  <a:pt x="3243" y="1551"/>
                  <a:pt x="3235" y="1551"/>
                </a:cubicBezTo>
                <a:close/>
                <a:moveTo>
                  <a:pt x="3390" y="1626"/>
                </a:moveTo>
                <a:cubicBezTo>
                  <a:pt x="3379" y="1608"/>
                  <a:pt x="3353" y="1612"/>
                  <a:pt x="3337" y="1605"/>
                </a:cubicBezTo>
                <a:cubicBezTo>
                  <a:pt x="3336" y="1604"/>
                  <a:pt x="3335" y="1596"/>
                  <a:pt x="3334" y="1596"/>
                </a:cubicBezTo>
                <a:cubicBezTo>
                  <a:pt x="3318" y="1589"/>
                  <a:pt x="3301" y="1586"/>
                  <a:pt x="3285" y="1584"/>
                </a:cubicBezTo>
                <a:cubicBezTo>
                  <a:pt x="3280" y="1571"/>
                  <a:pt x="3258" y="1564"/>
                  <a:pt x="3251" y="1572"/>
                </a:cubicBezTo>
                <a:cubicBezTo>
                  <a:pt x="3266" y="1577"/>
                  <a:pt x="3277" y="1587"/>
                  <a:pt x="3282" y="1603"/>
                </a:cubicBezTo>
                <a:cubicBezTo>
                  <a:pt x="3261" y="1595"/>
                  <a:pt x="3265" y="1591"/>
                  <a:pt x="3251" y="1582"/>
                </a:cubicBezTo>
                <a:cubicBezTo>
                  <a:pt x="3250" y="1601"/>
                  <a:pt x="3270" y="1598"/>
                  <a:pt x="3276" y="1609"/>
                </a:cubicBezTo>
                <a:cubicBezTo>
                  <a:pt x="3285" y="1608"/>
                  <a:pt x="3287" y="1599"/>
                  <a:pt x="3300" y="1603"/>
                </a:cubicBezTo>
                <a:cubicBezTo>
                  <a:pt x="3301" y="1607"/>
                  <a:pt x="3299" y="1614"/>
                  <a:pt x="3304" y="1615"/>
                </a:cubicBezTo>
                <a:cubicBezTo>
                  <a:pt x="3310" y="1599"/>
                  <a:pt x="3327" y="1625"/>
                  <a:pt x="3334" y="1608"/>
                </a:cubicBezTo>
                <a:cubicBezTo>
                  <a:pt x="3340" y="1630"/>
                  <a:pt x="3380" y="1620"/>
                  <a:pt x="3380" y="1638"/>
                </a:cubicBezTo>
                <a:cubicBezTo>
                  <a:pt x="3386" y="1639"/>
                  <a:pt x="3386" y="1634"/>
                  <a:pt x="3390" y="1632"/>
                </a:cubicBezTo>
                <a:cubicBezTo>
                  <a:pt x="3393" y="1640"/>
                  <a:pt x="3398" y="1643"/>
                  <a:pt x="3402" y="1635"/>
                </a:cubicBezTo>
                <a:cubicBezTo>
                  <a:pt x="3410" y="1647"/>
                  <a:pt x="3406" y="1640"/>
                  <a:pt x="3414" y="1650"/>
                </a:cubicBezTo>
                <a:cubicBezTo>
                  <a:pt x="3414" y="1640"/>
                  <a:pt x="3433" y="1648"/>
                  <a:pt x="3433" y="1638"/>
                </a:cubicBezTo>
                <a:cubicBezTo>
                  <a:pt x="3415" y="1639"/>
                  <a:pt x="3406" y="1617"/>
                  <a:pt x="3390" y="1626"/>
                </a:cubicBezTo>
                <a:close/>
                <a:moveTo>
                  <a:pt x="2016" y="1274"/>
                </a:moveTo>
                <a:cubicBezTo>
                  <a:pt x="2016" y="1283"/>
                  <a:pt x="2021" y="1287"/>
                  <a:pt x="2028" y="1289"/>
                </a:cubicBezTo>
                <a:cubicBezTo>
                  <a:pt x="2031" y="1284"/>
                  <a:pt x="2032" y="1275"/>
                  <a:pt x="2034" y="1268"/>
                </a:cubicBezTo>
                <a:cubicBezTo>
                  <a:pt x="2024" y="1267"/>
                  <a:pt x="2027" y="1277"/>
                  <a:pt x="2016" y="1274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15" name="图片 14" descr="建筑的摆设布局&#10;&#10;中度可信度描述已自动生成">
            <a:extLst>
              <a:ext uri="{FF2B5EF4-FFF2-40B4-BE49-F238E27FC236}">
                <a16:creationId xmlns:a16="http://schemas.microsoft.com/office/drawing/2014/main" id="{9CE47EC2-0000-4F2D-9778-F1332D439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067" y="4622573"/>
            <a:ext cx="6366324" cy="15470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5C0AEF-3DAF-422B-843A-5908892DF2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12" t="59658" r="2809" b="1411"/>
          <a:stretch/>
        </p:blipFill>
        <p:spPr>
          <a:xfrm rot="240000">
            <a:off x="-19016" y="5061007"/>
            <a:ext cx="12244070" cy="2221046"/>
          </a:xfrm>
          <a:custGeom>
            <a:avLst/>
            <a:gdLst>
              <a:gd name="connsiteX0" fmla="*/ 0 w 12244070"/>
              <a:gd name="connsiteY0" fmla="*/ 0 h 2221046"/>
              <a:gd name="connsiteX1" fmla="*/ 12148230 w 12244070"/>
              <a:gd name="connsiteY1" fmla="*/ 0 h 2221046"/>
              <a:gd name="connsiteX2" fmla="*/ 12244070 w 12244070"/>
              <a:gd name="connsiteY2" fmla="*/ 1370575 h 2221046"/>
              <a:gd name="connsiteX3" fmla="*/ 81769 w 12244070"/>
              <a:gd name="connsiteY3" fmla="*/ 2221046 h 2221046"/>
              <a:gd name="connsiteX4" fmla="*/ 0 w 12244070"/>
              <a:gd name="connsiteY4" fmla="*/ 1051697 h 222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070" h="2221046">
                <a:moveTo>
                  <a:pt x="0" y="0"/>
                </a:moveTo>
                <a:lnTo>
                  <a:pt x="12148230" y="0"/>
                </a:lnTo>
                <a:lnTo>
                  <a:pt x="12244070" y="1370575"/>
                </a:lnTo>
                <a:lnTo>
                  <a:pt x="81769" y="2221046"/>
                </a:lnTo>
                <a:lnTo>
                  <a:pt x="0" y="1051697"/>
                </a:lnTo>
                <a:close/>
              </a:path>
            </a:pathLst>
          </a:custGeom>
        </p:spPr>
      </p:pic>
      <p:pic>
        <p:nvPicPr>
          <p:cNvPr id="13" name="图片 12" descr="5">
            <a:extLst>
              <a:ext uri="{FF2B5EF4-FFF2-40B4-BE49-F238E27FC236}">
                <a16:creationId xmlns:a16="http://schemas.microsoft.com/office/drawing/2014/main" id="{8F8CAADB-CF8A-45BD-86F5-55860FDA8C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7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7" t="27458" r="32363" b="16332"/>
          <a:stretch/>
        </p:blipFill>
        <p:spPr>
          <a:xfrm>
            <a:off x="-13771" y="-744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9DA392-E876-4AA2-9943-BC035A145D94}"/>
              </a:ext>
            </a:extLst>
          </p:cNvPr>
          <p:cNvSpPr txBox="1"/>
          <p:nvPr/>
        </p:nvSpPr>
        <p:spPr>
          <a:xfrm>
            <a:off x="2201957" y="2569722"/>
            <a:ext cx="7802137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50800" prst="angle"/>
            </a:sp3d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gradFill>
                  <a:gsLst>
                    <a:gs pos="0">
                      <a:prstClr val="white"/>
                    </a:gs>
                    <a:gs pos="100000">
                      <a:srgbClr val="FAD77E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</a:rPr>
              <a:t>五水共治的理论基础</a:t>
            </a:r>
          </a:p>
        </p:txBody>
      </p:sp>
      <p:pic>
        <p:nvPicPr>
          <p:cNvPr id="3" name="图片 2" descr="手里拿着伞&#10;&#10;低可信度描述已自动生成">
            <a:extLst>
              <a:ext uri="{FF2B5EF4-FFF2-40B4-BE49-F238E27FC236}">
                <a16:creationId xmlns:a16="http://schemas.microsoft.com/office/drawing/2014/main" id="{087B16C4-4559-4CBC-A945-9AB49D1893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629" y="1624867"/>
            <a:ext cx="1473200" cy="8529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D426D43-D5CA-4C1C-8318-088639C7BE4B}"/>
              </a:ext>
            </a:extLst>
          </p:cNvPr>
          <p:cNvSpPr txBox="1"/>
          <p:nvPr/>
        </p:nvSpPr>
        <p:spPr>
          <a:xfrm>
            <a:off x="5359400" y="1852944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FAD77E">
                    <a:lumMod val="60000"/>
                    <a:lumOff val="40000"/>
                  </a:srgbClr>
                </a:solidFill>
                <a:latin typeface="+mj-ea"/>
                <a:ea typeface="+mj-ea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AD77E">
                  <a:lumMod val="60000"/>
                  <a:lumOff val="40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67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VCG21137474160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VCG21135042856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435475"/>
            <a:ext cx="1702246" cy="2422525"/>
          </a:xfrm>
          <a:prstGeom prst="rect">
            <a:avLst/>
          </a:prstGeom>
        </p:spPr>
      </p:pic>
      <p:pic>
        <p:nvPicPr>
          <p:cNvPr id="12" name="图片 11" descr="VCG21137474160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3694" y="4289008"/>
            <a:ext cx="1678306" cy="2568992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015529B-A5A2-B930-826B-D55F19B5ACFD}"/>
              </a:ext>
            </a:extLst>
          </p:cNvPr>
          <p:cNvSpPr/>
          <p:nvPr/>
        </p:nvSpPr>
        <p:spPr>
          <a:xfrm>
            <a:off x="851123" y="623142"/>
            <a:ext cx="5792788" cy="723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defRPr/>
            </a:pPr>
            <a:r>
              <a:rPr lang="en-US" sz="3600" dirty="0" err="1">
                <a:solidFill>
                  <a:prstClr val="white"/>
                </a:solidFill>
                <a:latin typeface="思源宋体 CN Heavy"/>
                <a:ea typeface="思源宋体 CN Heavy"/>
              </a:rPr>
              <a:t>五水共治的理论基础</a:t>
            </a:r>
            <a:endParaRPr lang="en-US" sz="3600" dirty="0">
              <a:solidFill>
                <a:prstClr val="white"/>
              </a:solidFill>
              <a:latin typeface="思源宋体 CN Heavy"/>
              <a:ea typeface="思源宋体 CN Heavy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65FF19B-16CD-2CBC-438A-C614863E745A}"/>
              </a:ext>
            </a:extLst>
          </p:cNvPr>
          <p:cNvSpPr/>
          <p:nvPr/>
        </p:nvSpPr>
        <p:spPr>
          <a:xfrm>
            <a:off x="868859" y="1703858"/>
            <a:ext cx="2896394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000" dirty="0" err="1">
                <a:solidFill>
                  <a:schemeClr val="bg1"/>
                </a:solidFill>
                <a:latin typeface="思源宋体 CN Heavy"/>
                <a:ea typeface="思源宋体 CN Heavy"/>
              </a:rPr>
              <a:t>追求远大理想</a:t>
            </a:r>
            <a:endParaRPr lang="en-US" sz="2000" dirty="0">
              <a:solidFill>
                <a:schemeClr val="bg1"/>
              </a:solidFill>
              <a:latin typeface="思源宋体 CN Heavy"/>
              <a:ea typeface="思源宋体 CN Heavy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A9854100-DD98-04D4-AEBC-E5B1B88627F4}"/>
              </a:ext>
            </a:extLst>
          </p:cNvPr>
          <p:cNvSpPr/>
          <p:nvPr/>
        </p:nvSpPr>
        <p:spPr>
          <a:xfrm>
            <a:off x="868859" y="2422525"/>
            <a:ext cx="3107432" cy="2594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"五水共治"体现了人民政府的远大理想和崇高信念,为生态文明建设指明了方向。其背后有习近平新时代中国特色社会主义理论的支撑,体现了对各种风险的积极应对和对生态环境的高度重视。</a:t>
            </a: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DCE7198A-5D6C-F515-3A0C-7EABBC517FAF}"/>
              </a:ext>
            </a:extLst>
          </p:cNvPr>
          <p:cNvSpPr/>
          <p:nvPr/>
        </p:nvSpPr>
        <p:spPr>
          <a:xfrm>
            <a:off x="4547989" y="1714783"/>
            <a:ext cx="2896394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000" dirty="0" err="1">
                <a:solidFill>
                  <a:schemeClr val="bg1"/>
                </a:solidFill>
                <a:latin typeface="思源宋体 CN Heavy"/>
                <a:ea typeface="思源宋体 CN Heavy"/>
              </a:rPr>
              <a:t>保护生态环境</a:t>
            </a:r>
            <a:endParaRPr lang="en-US" sz="2000" dirty="0">
              <a:solidFill>
                <a:schemeClr val="bg1"/>
              </a:solidFill>
              <a:latin typeface="思源宋体 CN Heavy"/>
              <a:ea typeface="思源宋体 CN Heavy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0CDFDB8E-684B-7789-AF05-3161D2538755}"/>
              </a:ext>
            </a:extLst>
          </p:cNvPr>
          <p:cNvSpPr/>
          <p:nvPr/>
        </p:nvSpPr>
        <p:spPr>
          <a:xfrm>
            <a:off x="4535459" y="2422525"/>
            <a:ext cx="3107432" cy="2224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五水共治强调生态环境保护与经济发展的协同共生,体现了"绿水青山就是金山银山"的发展理念。通过创新,实现生态环境保护与生产力发展的有机结合,是五水共治的核心目标。</a:t>
            </a: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22C7F6F7-2820-0122-784A-30A90F93D2CE}"/>
              </a:ext>
            </a:extLst>
          </p:cNvPr>
          <p:cNvSpPr/>
          <p:nvPr/>
        </p:nvSpPr>
        <p:spPr>
          <a:xfrm>
            <a:off x="8227119" y="1703858"/>
            <a:ext cx="2896394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000" dirty="0" err="1">
                <a:solidFill>
                  <a:schemeClr val="bg1"/>
                </a:solidFill>
                <a:latin typeface="思源宋体 CN Heavy"/>
                <a:ea typeface="思源宋体 CN Heavy"/>
              </a:rPr>
              <a:t>绿色发展理念</a:t>
            </a:r>
            <a:endParaRPr lang="en-US" sz="2000" dirty="0">
              <a:solidFill>
                <a:schemeClr val="bg1"/>
              </a:solidFill>
              <a:latin typeface="思源宋体 CN Heavy"/>
              <a:ea typeface="思源宋体 CN Heavy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92451DAB-74F0-C258-1EFE-3D9EABB5F61F}"/>
              </a:ext>
            </a:extLst>
          </p:cNvPr>
          <p:cNvSpPr/>
          <p:nvPr/>
        </p:nvSpPr>
        <p:spPr>
          <a:xfrm>
            <a:off x="8214589" y="2422525"/>
            <a:ext cx="3107432" cy="2224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五水共治与习近平生态文明思想高度契合,体现了绿色发展理念。通过改善水环境、提升水资源利用效率,促进经济社会的可持续发展,为美丽中国建设奠定基础</a:t>
            </a:r>
            <a:r>
              <a:rPr lang="en-US" sz="182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824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4588D07-F13B-4EF1-AE24-62F90E5173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7441"/>
            <a:ext cx="12193057" cy="6858594"/>
          </a:xfrm>
          <a:prstGeom prst="rect">
            <a:avLst/>
          </a:prstGeom>
        </p:spPr>
      </p:pic>
      <p:sp>
        <p:nvSpPr>
          <p:cNvPr id="22" name="Freeform 1807">
            <a:extLst>
              <a:ext uri="{FF2B5EF4-FFF2-40B4-BE49-F238E27FC236}">
                <a16:creationId xmlns:a16="http://schemas.microsoft.com/office/drawing/2014/main" id="{732787A8-9462-4494-BCFD-81C465F29D21}"/>
              </a:ext>
            </a:extLst>
          </p:cNvPr>
          <p:cNvSpPr>
            <a:spLocks noEditPoints="1"/>
          </p:cNvSpPr>
          <p:nvPr/>
        </p:nvSpPr>
        <p:spPr bwMode="auto">
          <a:xfrm rot="19690862">
            <a:off x="-146491" y="760627"/>
            <a:ext cx="11158206" cy="4956258"/>
          </a:xfrm>
          <a:custGeom>
            <a:avLst/>
            <a:gdLst>
              <a:gd name="T0" fmla="*/ 876 w 3806"/>
              <a:gd name="T1" fmla="*/ 292 h 1688"/>
              <a:gd name="T2" fmla="*/ 831 w 3806"/>
              <a:gd name="T3" fmla="*/ 562 h 1688"/>
              <a:gd name="T4" fmla="*/ 507 w 3806"/>
              <a:gd name="T5" fmla="*/ 624 h 1688"/>
              <a:gd name="T6" fmla="*/ 511 w 3806"/>
              <a:gd name="T7" fmla="*/ 982 h 1688"/>
              <a:gd name="T8" fmla="*/ 815 w 3806"/>
              <a:gd name="T9" fmla="*/ 829 h 1688"/>
              <a:gd name="T10" fmla="*/ 1052 w 3806"/>
              <a:gd name="T11" fmla="*/ 847 h 1688"/>
              <a:gd name="T12" fmla="*/ 96 w 3806"/>
              <a:gd name="T13" fmla="*/ 1125 h 1688"/>
              <a:gd name="T14" fmla="*/ 2226 w 3806"/>
              <a:gd name="T15" fmla="*/ 1168 h 1688"/>
              <a:gd name="T16" fmla="*/ 2242 w 3806"/>
              <a:gd name="T17" fmla="*/ 1229 h 1688"/>
              <a:gd name="T18" fmla="*/ 2690 w 3806"/>
              <a:gd name="T19" fmla="*/ 1291 h 1688"/>
              <a:gd name="T20" fmla="*/ 2903 w 3806"/>
              <a:gd name="T21" fmla="*/ 1448 h 1688"/>
              <a:gd name="T22" fmla="*/ 637 w 3806"/>
              <a:gd name="T23" fmla="*/ 1330 h 1688"/>
              <a:gd name="T24" fmla="*/ 3182 w 3806"/>
              <a:gd name="T25" fmla="*/ 1196 h 1688"/>
              <a:gd name="T26" fmla="*/ 3212 w 3806"/>
              <a:gd name="T27" fmla="*/ 1135 h 1688"/>
              <a:gd name="T28" fmla="*/ 3470 w 3806"/>
              <a:gd name="T29" fmla="*/ 1165 h 1688"/>
              <a:gd name="T30" fmla="*/ 3687 w 3806"/>
              <a:gd name="T31" fmla="*/ 1160 h 1688"/>
              <a:gd name="T32" fmla="*/ 3713 w 3806"/>
              <a:gd name="T33" fmla="*/ 970 h 1688"/>
              <a:gd name="T34" fmla="*/ 3526 w 3806"/>
              <a:gd name="T35" fmla="*/ 681 h 1688"/>
              <a:gd name="T36" fmla="*/ 2863 w 3806"/>
              <a:gd name="T37" fmla="*/ 382 h 1688"/>
              <a:gd name="T38" fmla="*/ 2291 w 3806"/>
              <a:gd name="T39" fmla="*/ 183 h 1688"/>
              <a:gd name="T40" fmla="*/ 1315 w 3806"/>
              <a:gd name="T41" fmla="*/ 97 h 1688"/>
              <a:gd name="T42" fmla="*/ 904 w 3806"/>
              <a:gd name="T43" fmla="*/ 307 h 1688"/>
              <a:gd name="T44" fmla="*/ 587 w 3806"/>
              <a:gd name="T45" fmla="*/ 393 h 1688"/>
              <a:gd name="T46" fmla="*/ 679 w 3806"/>
              <a:gd name="T47" fmla="*/ 677 h 1688"/>
              <a:gd name="T48" fmla="*/ 751 w 3806"/>
              <a:gd name="T49" fmla="*/ 526 h 1688"/>
              <a:gd name="T50" fmla="*/ 1018 w 3806"/>
              <a:gd name="T51" fmla="*/ 642 h 1688"/>
              <a:gd name="T52" fmla="*/ 945 w 3806"/>
              <a:gd name="T53" fmla="*/ 677 h 1688"/>
              <a:gd name="T54" fmla="*/ 889 w 3806"/>
              <a:gd name="T55" fmla="*/ 803 h 1688"/>
              <a:gd name="T56" fmla="*/ 1079 w 3806"/>
              <a:gd name="T57" fmla="*/ 853 h 1688"/>
              <a:gd name="T58" fmla="*/ 581 w 3806"/>
              <a:gd name="T59" fmla="*/ 985 h 1688"/>
              <a:gd name="T60" fmla="*/ 69 w 3806"/>
              <a:gd name="T61" fmla="*/ 1205 h 1688"/>
              <a:gd name="T62" fmla="*/ 284 w 3806"/>
              <a:gd name="T63" fmla="*/ 1252 h 1688"/>
              <a:gd name="T64" fmla="*/ 544 w 3806"/>
              <a:gd name="T65" fmla="*/ 1190 h 1688"/>
              <a:gd name="T66" fmla="*/ 649 w 3806"/>
              <a:gd name="T67" fmla="*/ 1278 h 1688"/>
              <a:gd name="T68" fmla="*/ 778 w 3806"/>
              <a:gd name="T69" fmla="*/ 1313 h 1688"/>
              <a:gd name="T70" fmla="*/ 1005 w 3806"/>
              <a:gd name="T71" fmla="*/ 1283 h 1688"/>
              <a:gd name="T72" fmla="*/ 1341 w 3806"/>
              <a:gd name="T73" fmla="*/ 1267 h 1688"/>
              <a:gd name="T74" fmla="*/ 1669 w 3806"/>
              <a:gd name="T75" fmla="*/ 1272 h 1688"/>
              <a:gd name="T76" fmla="*/ 2092 w 3806"/>
              <a:gd name="T77" fmla="*/ 1267 h 1688"/>
              <a:gd name="T78" fmla="*/ 2259 w 3806"/>
              <a:gd name="T79" fmla="*/ 1094 h 1688"/>
              <a:gd name="T80" fmla="*/ 2676 w 3806"/>
              <a:gd name="T81" fmla="*/ 1120 h 1688"/>
              <a:gd name="T82" fmla="*/ 3082 w 3806"/>
              <a:gd name="T83" fmla="*/ 1289 h 1688"/>
              <a:gd name="T84" fmla="*/ 2961 w 3806"/>
              <a:gd name="T85" fmla="*/ 1426 h 1688"/>
              <a:gd name="T86" fmla="*/ 3500 w 3806"/>
              <a:gd name="T87" fmla="*/ 1612 h 1688"/>
              <a:gd name="T88" fmla="*/ 3560 w 3806"/>
              <a:gd name="T89" fmla="*/ 1495 h 1688"/>
              <a:gd name="T90" fmla="*/ 3682 w 3806"/>
              <a:gd name="T91" fmla="*/ 1497 h 1688"/>
              <a:gd name="T92" fmla="*/ 856 w 3806"/>
              <a:gd name="T93" fmla="*/ 353 h 1688"/>
              <a:gd name="T94" fmla="*/ 691 w 3806"/>
              <a:gd name="T95" fmla="*/ 1176 h 1688"/>
              <a:gd name="T96" fmla="*/ 739 w 3806"/>
              <a:gd name="T97" fmla="*/ 1139 h 1688"/>
              <a:gd name="T98" fmla="*/ 1053 w 3806"/>
              <a:gd name="T99" fmla="*/ 1246 h 1688"/>
              <a:gd name="T100" fmla="*/ 1327 w 3806"/>
              <a:gd name="T101" fmla="*/ 844 h 1688"/>
              <a:gd name="T102" fmla="*/ 1519 w 3806"/>
              <a:gd name="T103" fmla="*/ 1234 h 1688"/>
              <a:gd name="T104" fmla="*/ 1853 w 3806"/>
              <a:gd name="T105" fmla="*/ 1215 h 1688"/>
              <a:gd name="T106" fmla="*/ 2681 w 3806"/>
              <a:gd name="T107" fmla="*/ 1028 h 1688"/>
              <a:gd name="T108" fmla="*/ 2930 w 3806"/>
              <a:gd name="T109" fmla="*/ 1074 h 1688"/>
              <a:gd name="T110" fmla="*/ 3017 w 3806"/>
              <a:gd name="T111" fmla="*/ 426 h 1688"/>
              <a:gd name="T112" fmla="*/ 2337 w 3806"/>
              <a:gd name="T113" fmla="*/ 1234 h 1688"/>
              <a:gd name="T114" fmla="*/ 1798 w 3806"/>
              <a:gd name="T115" fmla="*/ 1274 h 1688"/>
              <a:gd name="T116" fmla="*/ 2794 w 3806"/>
              <a:gd name="T117" fmla="*/ 1317 h 1688"/>
              <a:gd name="T118" fmla="*/ 3211 w 3806"/>
              <a:gd name="T119" fmla="*/ 1570 h 1688"/>
              <a:gd name="T120" fmla="*/ 2016 w 3806"/>
              <a:gd name="T121" fmla="*/ 1274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06" h="1688">
                <a:moveTo>
                  <a:pt x="1382" y="7"/>
                </a:moveTo>
                <a:cubicBezTo>
                  <a:pt x="1383" y="9"/>
                  <a:pt x="1384" y="10"/>
                  <a:pt x="1388" y="10"/>
                </a:cubicBezTo>
                <a:cubicBezTo>
                  <a:pt x="1391" y="0"/>
                  <a:pt x="1378" y="5"/>
                  <a:pt x="1373" y="4"/>
                </a:cubicBezTo>
                <a:cubicBezTo>
                  <a:pt x="1373" y="10"/>
                  <a:pt x="1373" y="10"/>
                  <a:pt x="1373" y="10"/>
                </a:cubicBezTo>
                <a:cubicBezTo>
                  <a:pt x="1376" y="10"/>
                  <a:pt x="1376" y="13"/>
                  <a:pt x="1379" y="13"/>
                </a:cubicBezTo>
                <a:cubicBezTo>
                  <a:pt x="1380" y="11"/>
                  <a:pt x="1379" y="7"/>
                  <a:pt x="1382" y="7"/>
                </a:cubicBezTo>
                <a:close/>
                <a:moveTo>
                  <a:pt x="1269" y="60"/>
                </a:moveTo>
                <a:cubicBezTo>
                  <a:pt x="1269" y="58"/>
                  <a:pt x="1269" y="57"/>
                  <a:pt x="1272" y="57"/>
                </a:cubicBezTo>
                <a:cubicBezTo>
                  <a:pt x="1273" y="61"/>
                  <a:pt x="1273" y="65"/>
                  <a:pt x="1278" y="63"/>
                </a:cubicBezTo>
                <a:cubicBezTo>
                  <a:pt x="1282" y="54"/>
                  <a:pt x="1273" y="56"/>
                  <a:pt x="1272" y="51"/>
                </a:cubicBezTo>
                <a:cubicBezTo>
                  <a:pt x="1274" y="51"/>
                  <a:pt x="1276" y="51"/>
                  <a:pt x="1275" y="48"/>
                </a:cubicBezTo>
                <a:cubicBezTo>
                  <a:pt x="1267" y="45"/>
                  <a:pt x="1262" y="59"/>
                  <a:pt x="1269" y="60"/>
                </a:cubicBezTo>
                <a:close/>
                <a:moveTo>
                  <a:pt x="1269" y="76"/>
                </a:moveTo>
                <a:cubicBezTo>
                  <a:pt x="1270" y="71"/>
                  <a:pt x="1276" y="73"/>
                  <a:pt x="1278" y="76"/>
                </a:cubicBezTo>
                <a:cubicBezTo>
                  <a:pt x="1282" y="63"/>
                  <a:pt x="1270" y="68"/>
                  <a:pt x="1266" y="63"/>
                </a:cubicBezTo>
                <a:cubicBezTo>
                  <a:pt x="1267" y="68"/>
                  <a:pt x="1265" y="75"/>
                  <a:pt x="1269" y="76"/>
                </a:cubicBezTo>
                <a:close/>
                <a:moveTo>
                  <a:pt x="744" y="260"/>
                </a:moveTo>
                <a:cubicBezTo>
                  <a:pt x="737" y="259"/>
                  <a:pt x="735" y="254"/>
                  <a:pt x="729" y="260"/>
                </a:cubicBezTo>
                <a:cubicBezTo>
                  <a:pt x="726" y="271"/>
                  <a:pt x="746" y="266"/>
                  <a:pt x="744" y="260"/>
                </a:cubicBezTo>
                <a:close/>
                <a:moveTo>
                  <a:pt x="889" y="282"/>
                </a:moveTo>
                <a:cubicBezTo>
                  <a:pt x="876" y="283"/>
                  <a:pt x="876" y="283"/>
                  <a:pt x="876" y="283"/>
                </a:cubicBezTo>
                <a:cubicBezTo>
                  <a:pt x="876" y="292"/>
                  <a:pt x="876" y="292"/>
                  <a:pt x="876" y="292"/>
                </a:cubicBezTo>
                <a:cubicBezTo>
                  <a:pt x="882" y="290"/>
                  <a:pt x="890" y="290"/>
                  <a:pt x="889" y="282"/>
                </a:cubicBezTo>
                <a:close/>
                <a:moveTo>
                  <a:pt x="2660" y="292"/>
                </a:moveTo>
                <a:cubicBezTo>
                  <a:pt x="2660" y="282"/>
                  <a:pt x="2646" y="286"/>
                  <a:pt x="2641" y="280"/>
                </a:cubicBezTo>
                <a:cubicBezTo>
                  <a:pt x="2642" y="290"/>
                  <a:pt x="2649" y="294"/>
                  <a:pt x="2660" y="292"/>
                </a:cubicBezTo>
                <a:close/>
                <a:moveTo>
                  <a:pt x="550" y="378"/>
                </a:moveTo>
                <a:cubicBezTo>
                  <a:pt x="540" y="377"/>
                  <a:pt x="539" y="369"/>
                  <a:pt x="525" y="372"/>
                </a:cubicBezTo>
                <a:cubicBezTo>
                  <a:pt x="530" y="389"/>
                  <a:pt x="507" y="379"/>
                  <a:pt x="507" y="391"/>
                </a:cubicBezTo>
                <a:cubicBezTo>
                  <a:pt x="520" y="402"/>
                  <a:pt x="538" y="379"/>
                  <a:pt x="550" y="378"/>
                </a:cubicBezTo>
                <a:close/>
                <a:moveTo>
                  <a:pt x="2842" y="367"/>
                </a:moveTo>
                <a:cubicBezTo>
                  <a:pt x="2847" y="365"/>
                  <a:pt x="2854" y="365"/>
                  <a:pt x="2857" y="361"/>
                </a:cubicBezTo>
                <a:cubicBezTo>
                  <a:pt x="2852" y="360"/>
                  <a:pt x="2854" y="353"/>
                  <a:pt x="2848" y="354"/>
                </a:cubicBezTo>
                <a:cubicBezTo>
                  <a:pt x="2850" y="363"/>
                  <a:pt x="2842" y="361"/>
                  <a:pt x="2842" y="367"/>
                </a:cubicBezTo>
                <a:close/>
                <a:moveTo>
                  <a:pt x="560" y="501"/>
                </a:moveTo>
                <a:cubicBezTo>
                  <a:pt x="542" y="504"/>
                  <a:pt x="529" y="494"/>
                  <a:pt x="514" y="486"/>
                </a:cubicBezTo>
                <a:cubicBezTo>
                  <a:pt x="509" y="506"/>
                  <a:pt x="493" y="509"/>
                  <a:pt x="499" y="529"/>
                </a:cubicBezTo>
                <a:cubicBezTo>
                  <a:pt x="523" y="523"/>
                  <a:pt x="534" y="504"/>
                  <a:pt x="560" y="501"/>
                </a:cubicBezTo>
                <a:close/>
                <a:moveTo>
                  <a:pt x="506" y="560"/>
                </a:moveTo>
                <a:cubicBezTo>
                  <a:pt x="521" y="565"/>
                  <a:pt x="529" y="566"/>
                  <a:pt x="524" y="547"/>
                </a:cubicBezTo>
                <a:cubicBezTo>
                  <a:pt x="511" y="544"/>
                  <a:pt x="509" y="552"/>
                  <a:pt x="506" y="560"/>
                </a:cubicBezTo>
                <a:close/>
                <a:moveTo>
                  <a:pt x="867" y="568"/>
                </a:moveTo>
                <a:cubicBezTo>
                  <a:pt x="870" y="558"/>
                  <a:pt x="865" y="556"/>
                  <a:pt x="861" y="552"/>
                </a:cubicBezTo>
                <a:cubicBezTo>
                  <a:pt x="853" y="567"/>
                  <a:pt x="835" y="540"/>
                  <a:pt x="831" y="562"/>
                </a:cubicBezTo>
                <a:cubicBezTo>
                  <a:pt x="827" y="560"/>
                  <a:pt x="802" y="556"/>
                  <a:pt x="809" y="562"/>
                </a:cubicBezTo>
                <a:cubicBezTo>
                  <a:pt x="835" y="570"/>
                  <a:pt x="839" y="568"/>
                  <a:pt x="867" y="568"/>
                </a:cubicBezTo>
                <a:close/>
                <a:moveTo>
                  <a:pt x="926" y="561"/>
                </a:moveTo>
                <a:cubicBezTo>
                  <a:pt x="933" y="565"/>
                  <a:pt x="942" y="567"/>
                  <a:pt x="950" y="570"/>
                </a:cubicBezTo>
                <a:cubicBezTo>
                  <a:pt x="949" y="556"/>
                  <a:pt x="929" y="563"/>
                  <a:pt x="922" y="555"/>
                </a:cubicBezTo>
                <a:cubicBezTo>
                  <a:pt x="920" y="562"/>
                  <a:pt x="912" y="563"/>
                  <a:pt x="910" y="570"/>
                </a:cubicBezTo>
                <a:cubicBezTo>
                  <a:pt x="918" y="566"/>
                  <a:pt x="923" y="579"/>
                  <a:pt x="926" y="570"/>
                </a:cubicBezTo>
                <a:cubicBezTo>
                  <a:pt x="922" y="570"/>
                  <a:pt x="922" y="562"/>
                  <a:pt x="926" y="561"/>
                </a:cubicBezTo>
                <a:close/>
                <a:moveTo>
                  <a:pt x="907" y="573"/>
                </a:moveTo>
                <a:cubicBezTo>
                  <a:pt x="904" y="558"/>
                  <a:pt x="891" y="572"/>
                  <a:pt x="883" y="561"/>
                </a:cubicBezTo>
                <a:cubicBezTo>
                  <a:pt x="882" y="580"/>
                  <a:pt x="895" y="567"/>
                  <a:pt x="907" y="573"/>
                </a:cubicBezTo>
                <a:close/>
                <a:moveTo>
                  <a:pt x="978" y="569"/>
                </a:moveTo>
                <a:cubicBezTo>
                  <a:pt x="979" y="559"/>
                  <a:pt x="957" y="557"/>
                  <a:pt x="956" y="567"/>
                </a:cubicBezTo>
                <a:cubicBezTo>
                  <a:pt x="966" y="565"/>
                  <a:pt x="971" y="568"/>
                  <a:pt x="978" y="569"/>
                </a:cubicBezTo>
                <a:close/>
                <a:moveTo>
                  <a:pt x="1067" y="574"/>
                </a:moveTo>
                <a:cubicBezTo>
                  <a:pt x="1077" y="569"/>
                  <a:pt x="1077" y="577"/>
                  <a:pt x="1085" y="580"/>
                </a:cubicBezTo>
                <a:cubicBezTo>
                  <a:pt x="1086" y="573"/>
                  <a:pt x="1079" y="574"/>
                  <a:pt x="1082" y="565"/>
                </a:cubicBezTo>
                <a:cubicBezTo>
                  <a:pt x="1074" y="566"/>
                  <a:pt x="1066" y="566"/>
                  <a:pt x="1067" y="574"/>
                </a:cubicBezTo>
                <a:close/>
                <a:moveTo>
                  <a:pt x="1097" y="568"/>
                </a:moveTo>
                <a:cubicBezTo>
                  <a:pt x="1096" y="575"/>
                  <a:pt x="1103" y="575"/>
                  <a:pt x="1101" y="583"/>
                </a:cubicBezTo>
                <a:cubicBezTo>
                  <a:pt x="1117" y="583"/>
                  <a:pt x="1104" y="571"/>
                  <a:pt x="1097" y="568"/>
                </a:cubicBezTo>
                <a:close/>
                <a:moveTo>
                  <a:pt x="507" y="624"/>
                </a:moveTo>
                <a:cubicBezTo>
                  <a:pt x="500" y="622"/>
                  <a:pt x="498" y="616"/>
                  <a:pt x="488" y="618"/>
                </a:cubicBezTo>
                <a:cubicBezTo>
                  <a:pt x="484" y="628"/>
                  <a:pt x="504" y="630"/>
                  <a:pt x="507" y="624"/>
                </a:cubicBezTo>
                <a:close/>
                <a:moveTo>
                  <a:pt x="832" y="645"/>
                </a:moveTo>
                <a:cubicBezTo>
                  <a:pt x="820" y="646"/>
                  <a:pt x="823" y="632"/>
                  <a:pt x="810" y="636"/>
                </a:cubicBezTo>
                <a:cubicBezTo>
                  <a:pt x="813" y="645"/>
                  <a:pt x="813" y="645"/>
                  <a:pt x="810" y="654"/>
                </a:cubicBezTo>
                <a:cubicBezTo>
                  <a:pt x="818" y="651"/>
                  <a:pt x="825" y="648"/>
                  <a:pt x="832" y="645"/>
                </a:cubicBezTo>
                <a:close/>
                <a:moveTo>
                  <a:pt x="639" y="659"/>
                </a:moveTo>
                <a:cubicBezTo>
                  <a:pt x="637" y="650"/>
                  <a:pt x="619" y="641"/>
                  <a:pt x="611" y="647"/>
                </a:cubicBezTo>
                <a:cubicBezTo>
                  <a:pt x="620" y="655"/>
                  <a:pt x="625" y="664"/>
                  <a:pt x="639" y="659"/>
                </a:cubicBezTo>
                <a:close/>
                <a:moveTo>
                  <a:pt x="642" y="662"/>
                </a:moveTo>
                <a:cubicBezTo>
                  <a:pt x="650" y="661"/>
                  <a:pt x="656" y="658"/>
                  <a:pt x="660" y="653"/>
                </a:cubicBezTo>
                <a:cubicBezTo>
                  <a:pt x="656" y="652"/>
                  <a:pt x="655" y="648"/>
                  <a:pt x="651" y="647"/>
                </a:cubicBezTo>
                <a:cubicBezTo>
                  <a:pt x="652" y="656"/>
                  <a:pt x="643" y="655"/>
                  <a:pt x="642" y="662"/>
                </a:cubicBezTo>
                <a:close/>
                <a:moveTo>
                  <a:pt x="863" y="681"/>
                </a:moveTo>
                <a:cubicBezTo>
                  <a:pt x="853" y="680"/>
                  <a:pt x="851" y="688"/>
                  <a:pt x="844" y="681"/>
                </a:cubicBezTo>
                <a:cubicBezTo>
                  <a:pt x="844" y="687"/>
                  <a:pt x="845" y="691"/>
                  <a:pt x="847" y="693"/>
                </a:cubicBezTo>
                <a:cubicBezTo>
                  <a:pt x="853" y="690"/>
                  <a:pt x="862" y="689"/>
                  <a:pt x="863" y="681"/>
                </a:cubicBezTo>
                <a:close/>
                <a:moveTo>
                  <a:pt x="422" y="987"/>
                </a:moveTo>
                <a:cubicBezTo>
                  <a:pt x="418" y="987"/>
                  <a:pt x="417" y="990"/>
                  <a:pt x="416" y="993"/>
                </a:cubicBezTo>
                <a:cubicBezTo>
                  <a:pt x="420" y="993"/>
                  <a:pt x="423" y="994"/>
                  <a:pt x="422" y="999"/>
                </a:cubicBezTo>
                <a:cubicBezTo>
                  <a:pt x="431" y="999"/>
                  <a:pt x="431" y="992"/>
                  <a:pt x="440" y="992"/>
                </a:cubicBezTo>
                <a:cubicBezTo>
                  <a:pt x="461" y="1022"/>
                  <a:pt x="484" y="972"/>
                  <a:pt x="511" y="982"/>
                </a:cubicBezTo>
                <a:cubicBezTo>
                  <a:pt x="508" y="966"/>
                  <a:pt x="515" y="972"/>
                  <a:pt x="526" y="973"/>
                </a:cubicBezTo>
                <a:cubicBezTo>
                  <a:pt x="532" y="962"/>
                  <a:pt x="526" y="950"/>
                  <a:pt x="516" y="946"/>
                </a:cubicBezTo>
                <a:cubicBezTo>
                  <a:pt x="515" y="949"/>
                  <a:pt x="513" y="953"/>
                  <a:pt x="510" y="955"/>
                </a:cubicBezTo>
                <a:cubicBezTo>
                  <a:pt x="508" y="948"/>
                  <a:pt x="493" y="954"/>
                  <a:pt x="495" y="943"/>
                </a:cubicBezTo>
                <a:cubicBezTo>
                  <a:pt x="510" y="938"/>
                  <a:pt x="519" y="945"/>
                  <a:pt x="529" y="933"/>
                </a:cubicBezTo>
                <a:cubicBezTo>
                  <a:pt x="539" y="942"/>
                  <a:pt x="553" y="939"/>
                  <a:pt x="562" y="942"/>
                </a:cubicBezTo>
                <a:cubicBezTo>
                  <a:pt x="562" y="930"/>
                  <a:pt x="581" y="938"/>
                  <a:pt x="587" y="932"/>
                </a:cubicBezTo>
                <a:cubicBezTo>
                  <a:pt x="594" y="935"/>
                  <a:pt x="597" y="943"/>
                  <a:pt x="602" y="948"/>
                </a:cubicBezTo>
                <a:cubicBezTo>
                  <a:pt x="603" y="933"/>
                  <a:pt x="613" y="909"/>
                  <a:pt x="623" y="929"/>
                </a:cubicBezTo>
                <a:cubicBezTo>
                  <a:pt x="626" y="920"/>
                  <a:pt x="619" y="921"/>
                  <a:pt x="620" y="914"/>
                </a:cubicBezTo>
                <a:cubicBezTo>
                  <a:pt x="630" y="910"/>
                  <a:pt x="634" y="916"/>
                  <a:pt x="642" y="907"/>
                </a:cubicBezTo>
                <a:cubicBezTo>
                  <a:pt x="645" y="911"/>
                  <a:pt x="645" y="919"/>
                  <a:pt x="648" y="923"/>
                </a:cubicBezTo>
                <a:cubicBezTo>
                  <a:pt x="666" y="918"/>
                  <a:pt x="670" y="923"/>
                  <a:pt x="685" y="925"/>
                </a:cubicBezTo>
                <a:cubicBezTo>
                  <a:pt x="684" y="914"/>
                  <a:pt x="694" y="912"/>
                  <a:pt x="703" y="910"/>
                </a:cubicBezTo>
                <a:cubicBezTo>
                  <a:pt x="705" y="901"/>
                  <a:pt x="698" y="902"/>
                  <a:pt x="700" y="894"/>
                </a:cubicBezTo>
                <a:cubicBezTo>
                  <a:pt x="710" y="899"/>
                  <a:pt x="716" y="892"/>
                  <a:pt x="712" y="882"/>
                </a:cubicBezTo>
                <a:cubicBezTo>
                  <a:pt x="731" y="885"/>
                  <a:pt x="733" y="870"/>
                  <a:pt x="752" y="872"/>
                </a:cubicBezTo>
                <a:cubicBezTo>
                  <a:pt x="754" y="876"/>
                  <a:pt x="756" y="881"/>
                  <a:pt x="755" y="888"/>
                </a:cubicBezTo>
                <a:cubicBezTo>
                  <a:pt x="768" y="884"/>
                  <a:pt x="768" y="892"/>
                  <a:pt x="776" y="893"/>
                </a:cubicBezTo>
                <a:cubicBezTo>
                  <a:pt x="785" y="874"/>
                  <a:pt x="827" y="898"/>
                  <a:pt x="837" y="874"/>
                </a:cubicBezTo>
                <a:cubicBezTo>
                  <a:pt x="833" y="869"/>
                  <a:pt x="829" y="862"/>
                  <a:pt x="822" y="859"/>
                </a:cubicBezTo>
                <a:cubicBezTo>
                  <a:pt x="844" y="847"/>
                  <a:pt x="824" y="841"/>
                  <a:pt x="815" y="829"/>
                </a:cubicBezTo>
                <a:cubicBezTo>
                  <a:pt x="808" y="828"/>
                  <a:pt x="809" y="834"/>
                  <a:pt x="800" y="832"/>
                </a:cubicBezTo>
                <a:cubicBezTo>
                  <a:pt x="786" y="788"/>
                  <a:pt x="726" y="883"/>
                  <a:pt x="720" y="827"/>
                </a:cubicBezTo>
                <a:cubicBezTo>
                  <a:pt x="702" y="827"/>
                  <a:pt x="686" y="851"/>
                  <a:pt x="671" y="837"/>
                </a:cubicBezTo>
                <a:cubicBezTo>
                  <a:pt x="666" y="844"/>
                  <a:pt x="655" y="849"/>
                  <a:pt x="656" y="855"/>
                </a:cubicBezTo>
                <a:cubicBezTo>
                  <a:pt x="649" y="852"/>
                  <a:pt x="641" y="850"/>
                  <a:pt x="632" y="849"/>
                </a:cubicBezTo>
                <a:cubicBezTo>
                  <a:pt x="631" y="863"/>
                  <a:pt x="623" y="869"/>
                  <a:pt x="617" y="877"/>
                </a:cubicBezTo>
                <a:cubicBezTo>
                  <a:pt x="605" y="877"/>
                  <a:pt x="594" y="875"/>
                  <a:pt x="589" y="868"/>
                </a:cubicBezTo>
                <a:cubicBezTo>
                  <a:pt x="591" y="890"/>
                  <a:pt x="579" y="868"/>
                  <a:pt x="571" y="884"/>
                </a:cubicBezTo>
                <a:cubicBezTo>
                  <a:pt x="573" y="888"/>
                  <a:pt x="581" y="888"/>
                  <a:pt x="580" y="896"/>
                </a:cubicBezTo>
                <a:cubicBezTo>
                  <a:pt x="566" y="896"/>
                  <a:pt x="578" y="908"/>
                  <a:pt x="571" y="911"/>
                </a:cubicBezTo>
                <a:cubicBezTo>
                  <a:pt x="557" y="914"/>
                  <a:pt x="554" y="906"/>
                  <a:pt x="544" y="905"/>
                </a:cubicBezTo>
                <a:cubicBezTo>
                  <a:pt x="541" y="917"/>
                  <a:pt x="522" y="923"/>
                  <a:pt x="507" y="921"/>
                </a:cubicBezTo>
                <a:cubicBezTo>
                  <a:pt x="503" y="927"/>
                  <a:pt x="499" y="932"/>
                  <a:pt x="495" y="937"/>
                </a:cubicBezTo>
                <a:cubicBezTo>
                  <a:pt x="477" y="939"/>
                  <a:pt x="484" y="916"/>
                  <a:pt x="473" y="912"/>
                </a:cubicBezTo>
                <a:cubicBezTo>
                  <a:pt x="471" y="925"/>
                  <a:pt x="461" y="929"/>
                  <a:pt x="458" y="940"/>
                </a:cubicBezTo>
                <a:cubicBezTo>
                  <a:pt x="455" y="935"/>
                  <a:pt x="442" y="945"/>
                  <a:pt x="437" y="946"/>
                </a:cubicBezTo>
                <a:cubicBezTo>
                  <a:pt x="434" y="938"/>
                  <a:pt x="424" y="937"/>
                  <a:pt x="418" y="931"/>
                </a:cubicBezTo>
                <a:cubicBezTo>
                  <a:pt x="415" y="942"/>
                  <a:pt x="408" y="950"/>
                  <a:pt x="397" y="953"/>
                </a:cubicBezTo>
                <a:cubicBezTo>
                  <a:pt x="406" y="964"/>
                  <a:pt x="404" y="970"/>
                  <a:pt x="407" y="984"/>
                </a:cubicBezTo>
                <a:cubicBezTo>
                  <a:pt x="411" y="985"/>
                  <a:pt x="422" y="980"/>
                  <a:pt x="422" y="987"/>
                </a:cubicBezTo>
                <a:close/>
                <a:moveTo>
                  <a:pt x="1036" y="838"/>
                </a:moveTo>
                <a:cubicBezTo>
                  <a:pt x="1036" y="847"/>
                  <a:pt x="1044" y="847"/>
                  <a:pt x="1052" y="847"/>
                </a:cubicBezTo>
                <a:cubicBezTo>
                  <a:pt x="1053" y="838"/>
                  <a:pt x="1045" y="838"/>
                  <a:pt x="1036" y="838"/>
                </a:cubicBezTo>
                <a:close/>
                <a:moveTo>
                  <a:pt x="1049" y="863"/>
                </a:moveTo>
                <a:cubicBezTo>
                  <a:pt x="1048" y="859"/>
                  <a:pt x="1050" y="856"/>
                  <a:pt x="1052" y="854"/>
                </a:cubicBezTo>
                <a:cubicBezTo>
                  <a:pt x="1045" y="847"/>
                  <a:pt x="1038" y="856"/>
                  <a:pt x="1033" y="860"/>
                </a:cubicBezTo>
                <a:cubicBezTo>
                  <a:pt x="1042" y="857"/>
                  <a:pt x="1041" y="864"/>
                  <a:pt x="1049" y="863"/>
                </a:cubicBezTo>
                <a:close/>
                <a:moveTo>
                  <a:pt x="3796" y="1002"/>
                </a:moveTo>
                <a:cubicBezTo>
                  <a:pt x="3794" y="995"/>
                  <a:pt x="3796" y="984"/>
                  <a:pt x="3787" y="984"/>
                </a:cubicBezTo>
                <a:cubicBezTo>
                  <a:pt x="3785" y="995"/>
                  <a:pt x="3789" y="1000"/>
                  <a:pt x="3796" y="1002"/>
                </a:cubicBezTo>
                <a:close/>
                <a:moveTo>
                  <a:pt x="3747" y="1055"/>
                </a:moveTo>
                <a:cubicBezTo>
                  <a:pt x="3751" y="1058"/>
                  <a:pt x="3758" y="1058"/>
                  <a:pt x="3766" y="1058"/>
                </a:cubicBezTo>
                <a:cubicBezTo>
                  <a:pt x="3766" y="1052"/>
                  <a:pt x="3766" y="1052"/>
                  <a:pt x="3766" y="1052"/>
                </a:cubicBezTo>
                <a:cubicBezTo>
                  <a:pt x="3763" y="1052"/>
                  <a:pt x="3762" y="1049"/>
                  <a:pt x="3760" y="1049"/>
                </a:cubicBezTo>
                <a:cubicBezTo>
                  <a:pt x="3762" y="1057"/>
                  <a:pt x="3745" y="1047"/>
                  <a:pt x="3747" y="1055"/>
                </a:cubicBezTo>
                <a:close/>
                <a:moveTo>
                  <a:pt x="120" y="1131"/>
                </a:moveTo>
                <a:cubicBezTo>
                  <a:pt x="122" y="1138"/>
                  <a:pt x="106" y="1129"/>
                  <a:pt x="111" y="1140"/>
                </a:cubicBezTo>
                <a:cubicBezTo>
                  <a:pt x="123" y="1141"/>
                  <a:pt x="129" y="1135"/>
                  <a:pt x="129" y="1125"/>
                </a:cubicBezTo>
                <a:cubicBezTo>
                  <a:pt x="119" y="1125"/>
                  <a:pt x="118" y="1116"/>
                  <a:pt x="105" y="1119"/>
                </a:cubicBezTo>
                <a:cubicBezTo>
                  <a:pt x="105" y="1131"/>
                  <a:pt x="105" y="1131"/>
                  <a:pt x="105" y="1131"/>
                </a:cubicBezTo>
                <a:cubicBezTo>
                  <a:pt x="113" y="1135"/>
                  <a:pt x="117" y="1122"/>
                  <a:pt x="120" y="1131"/>
                </a:cubicBezTo>
                <a:close/>
                <a:moveTo>
                  <a:pt x="93" y="1144"/>
                </a:moveTo>
                <a:cubicBezTo>
                  <a:pt x="93" y="1140"/>
                  <a:pt x="98" y="1141"/>
                  <a:pt x="99" y="1137"/>
                </a:cubicBezTo>
                <a:cubicBezTo>
                  <a:pt x="88" y="1137"/>
                  <a:pt x="106" y="1126"/>
                  <a:pt x="96" y="1125"/>
                </a:cubicBezTo>
                <a:cubicBezTo>
                  <a:pt x="93" y="1131"/>
                  <a:pt x="79" y="1140"/>
                  <a:pt x="93" y="1144"/>
                </a:cubicBezTo>
                <a:close/>
                <a:moveTo>
                  <a:pt x="2223" y="1149"/>
                </a:moveTo>
                <a:cubicBezTo>
                  <a:pt x="2230" y="1147"/>
                  <a:pt x="2234" y="1140"/>
                  <a:pt x="2247" y="1143"/>
                </a:cubicBezTo>
                <a:cubicBezTo>
                  <a:pt x="2246" y="1133"/>
                  <a:pt x="2232" y="1136"/>
                  <a:pt x="2222" y="1134"/>
                </a:cubicBezTo>
                <a:cubicBezTo>
                  <a:pt x="2223" y="1124"/>
                  <a:pt x="2215" y="1120"/>
                  <a:pt x="2204" y="1116"/>
                </a:cubicBezTo>
                <a:cubicBezTo>
                  <a:pt x="2204" y="1121"/>
                  <a:pt x="2203" y="1125"/>
                  <a:pt x="2201" y="1128"/>
                </a:cubicBezTo>
                <a:cubicBezTo>
                  <a:pt x="2206" y="1138"/>
                  <a:pt x="2229" y="1136"/>
                  <a:pt x="2223" y="1149"/>
                </a:cubicBezTo>
                <a:close/>
                <a:moveTo>
                  <a:pt x="2256" y="1149"/>
                </a:moveTo>
                <a:cubicBezTo>
                  <a:pt x="2258" y="1157"/>
                  <a:pt x="2255" y="1160"/>
                  <a:pt x="2247" y="1158"/>
                </a:cubicBezTo>
                <a:cubicBezTo>
                  <a:pt x="2248" y="1180"/>
                  <a:pt x="2274" y="1176"/>
                  <a:pt x="2275" y="1198"/>
                </a:cubicBezTo>
                <a:cubicBezTo>
                  <a:pt x="2288" y="1199"/>
                  <a:pt x="2283" y="1174"/>
                  <a:pt x="2293" y="1182"/>
                </a:cubicBezTo>
                <a:cubicBezTo>
                  <a:pt x="2295" y="1175"/>
                  <a:pt x="2288" y="1176"/>
                  <a:pt x="2290" y="1167"/>
                </a:cubicBezTo>
                <a:cubicBezTo>
                  <a:pt x="2305" y="1162"/>
                  <a:pt x="2335" y="1165"/>
                  <a:pt x="2330" y="1185"/>
                </a:cubicBezTo>
                <a:cubicBezTo>
                  <a:pt x="2341" y="1182"/>
                  <a:pt x="2342" y="1189"/>
                  <a:pt x="2352" y="1188"/>
                </a:cubicBezTo>
                <a:cubicBezTo>
                  <a:pt x="2337" y="1157"/>
                  <a:pt x="2297" y="1154"/>
                  <a:pt x="2256" y="1149"/>
                </a:cubicBezTo>
                <a:close/>
                <a:moveTo>
                  <a:pt x="2358" y="1166"/>
                </a:moveTo>
                <a:cubicBezTo>
                  <a:pt x="2365" y="1169"/>
                  <a:pt x="2372" y="1172"/>
                  <a:pt x="2376" y="1178"/>
                </a:cubicBezTo>
                <a:cubicBezTo>
                  <a:pt x="2382" y="1167"/>
                  <a:pt x="2393" y="1179"/>
                  <a:pt x="2397" y="1169"/>
                </a:cubicBezTo>
                <a:cubicBezTo>
                  <a:pt x="2387" y="1167"/>
                  <a:pt x="2369" y="1157"/>
                  <a:pt x="2358" y="1166"/>
                </a:cubicBezTo>
                <a:close/>
                <a:moveTo>
                  <a:pt x="2226" y="1168"/>
                </a:moveTo>
                <a:cubicBezTo>
                  <a:pt x="2226" y="1181"/>
                  <a:pt x="2238" y="1182"/>
                  <a:pt x="2241" y="1171"/>
                </a:cubicBezTo>
                <a:cubicBezTo>
                  <a:pt x="2238" y="1168"/>
                  <a:pt x="2233" y="1167"/>
                  <a:pt x="2226" y="1168"/>
                </a:cubicBezTo>
                <a:close/>
                <a:moveTo>
                  <a:pt x="1500" y="1198"/>
                </a:moveTo>
                <a:cubicBezTo>
                  <a:pt x="1494" y="1208"/>
                  <a:pt x="1511" y="1210"/>
                  <a:pt x="1512" y="1204"/>
                </a:cubicBezTo>
                <a:cubicBezTo>
                  <a:pt x="1507" y="1202"/>
                  <a:pt x="1510" y="1194"/>
                  <a:pt x="1500" y="1198"/>
                </a:cubicBezTo>
                <a:close/>
                <a:moveTo>
                  <a:pt x="642" y="1232"/>
                </a:moveTo>
                <a:cubicBezTo>
                  <a:pt x="637" y="1232"/>
                  <a:pt x="641" y="1224"/>
                  <a:pt x="636" y="1223"/>
                </a:cubicBezTo>
                <a:cubicBezTo>
                  <a:pt x="632" y="1229"/>
                  <a:pt x="630" y="1216"/>
                  <a:pt x="621" y="1223"/>
                </a:cubicBezTo>
                <a:cubicBezTo>
                  <a:pt x="621" y="1239"/>
                  <a:pt x="612" y="1245"/>
                  <a:pt x="606" y="1254"/>
                </a:cubicBezTo>
                <a:cubicBezTo>
                  <a:pt x="605" y="1262"/>
                  <a:pt x="611" y="1264"/>
                  <a:pt x="615" y="1266"/>
                </a:cubicBezTo>
                <a:cubicBezTo>
                  <a:pt x="612" y="1251"/>
                  <a:pt x="635" y="1251"/>
                  <a:pt x="642" y="1232"/>
                </a:cubicBezTo>
                <a:close/>
                <a:moveTo>
                  <a:pt x="2291" y="1219"/>
                </a:moveTo>
                <a:cubicBezTo>
                  <a:pt x="2293" y="1231"/>
                  <a:pt x="2266" y="1220"/>
                  <a:pt x="2254" y="1223"/>
                </a:cubicBezTo>
                <a:cubicBezTo>
                  <a:pt x="2260" y="1216"/>
                  <a:pt x="2254" y="1209"/>
                  <a:pt x="2248" y="1207"/>
                </a:cubicBezTo>
                <a:cubicBezTo>
                  <a:pt x="2250" y="1217"/>
                  <a:pt x="2245" y="1219"/>
                  <a:pt x="2242" y="1223"/>
                </a:cubicBezTo>
                <a:cubicBezTo>
                  <a:pt x="2248" y="1223"/>
                  <a:pt x="2244" y="1233"/>
                  <a:pt x="2251" y="1232"/>
                </a:cubicBezTo>
                <a:cubicBezTo>
                  <a:pt x="2255" y="1231"/>
                  <a:pt x="2266" y="1229"/>
                  <a:pt x="2279" y="1228"/>
                </a:cubicBezTo>
                <a:cubicBezTo>
                  <a:pt x="2279" y="1234"/>
                  <a:pt x="2281" y="1239"/>
                  <a:pt x="2285" y="1241"/>
                </a:cubicBezTo>
                <a:cubicBezTo>
                  <a:pt x="2288" y="1237"/>
                  <a:pt x="2291" y="1234"/>
                  <a:pt x="2294" y="1231"/>
                </a:cubicBezTo>
                <a:cubicBezTo>
                  <a:pt x="2295" y="1234"/>
                  <a:pt x="2297" y="1235"/>
                  <a:pt x="2300" y="1234"/>
                </a:cubicBezTo>
                <a:cubicBezTo>
                  <a:pt x="2302" y="1226"/>
                  <a:pt x="2296" y="1210"/>
                  <a:pt x="2291" y="1219"/>
                </a:cubicBezTo>
                <a:close/>
                <a:moveTo>
                  <a:pt x="2202" y="1223"/>
                </a:moveTo>
                <a:cubicBezTo>
                  <a:pt x="2191" y="1226"/>
                  <a:pt x="2195" y="1208"/>
                  <a:pt x="2187" y="1217"/>
                </a:cubicBezTo>
                <a:cubicBezTo>
                  <a:pt x="2188" y="1231"/>
                  <a:pt x="2233" y="1229"/>
                  <a:pt x="2242" y="1229"/>
                </a:cubicBezTo>
                <a:cubicBezTo>
                  <a:pt x="2238" y="1207"/>
                  <a:pt x="2215" y="1215"/>
                  <a:pt x="2202" y="1223"/>
                </a:cubicBezTo>
                <a:close/>
                <a:moveTo>
                  <a:pt x="1715" y="1238"/>
                </a:moveTo>
                <a:cubicBezTo>
                  <a:pt x="1712" y="1243"/>
                  <a:pt x="1703" y="1242"/>
                  <a:pt x="1706" y="1253"/>
                </a:cubicBezTo>
                <a:cubicBezTo>
                  <a:pt x="1714" y="1253"/>
                  <a:pt x="1717" y="1248"/>
                  <a:pt x="1721" y="1244"/>
                </a:cubicBezTo>
                <a:cubicBezTo>
                  <a:pt x="1717" y="1244"/>
                  <a:pt x="1718" y="1239"/>
                  <a:pt x="1715" y="1238"/>
                </a:cubicBezTo>
                <a:close/>
                <a:moveTo>
                  <a:pt x="5" y="1279"/>
                </a:moveTo>
                <a:cubicBezTo>
                  <a:pt x="2" y="1290"/>
                  <a:pt x="1" y="1290"/>
                  <a:pt x="0" y="1298"/>
                </a:cubicBezTo>
                <a:cubicBezTo>
                  <a:pt x="8" y="1300"/>
                  <a:pt x="12" y="1282"/>
                  <a:pt x="5" y="1279"/>
                </a:cubicBezTo>
                <a:close/>
                <a:moveTo>
                  <a:pt x="2478" y="1251"/>
                </a:moveTo>
                <a:cubicBezTo>
                  <a:pt x="2480" y="1259"/>
                  <a:pt x="2461" y="1248"/>
                  <a:pt x="2463" y="1257"/>
                </a:cubicBezTo>
                <a:cubicBezTo>
                  <a:pt x="2467" y="1260"/>
                  <a:pt x="2474" y="1260"/>
                  <a:pt x="2478" y="1263"/>
                </a:cubicBezTo>
                <a:cubicBezTo>
                  <a:pt x="2475" y="1257"/>
                  <a:pt x="2487" y="1252"/>
                  <a:pt x="2478" y="1251"/>
                </a:cubicBezTo>
                <a:close/>
                <a:moveTo>
                  <a:pt x="1908" y="1263"/>
                </a:moveTo>
                <a:cubicBezTo>
                  <a:pt x="1909" y="1273"/>
                  <a:pt x="1899" y="1256"/>
                  <a:pt x="1899" y="1266"/>
                </a:cubicBezTo>
                <a:cubicBezTo>
                  <a:pt x="1905" y="1267"/>
                  <a:pt x="1901" y="1277"/>
                  <a:pt x="1908" y="1276"/>
                </a:cubicBezTo>
                <a:cubicBezTo>
                  <a:pt x="1909" y="1274"/>
                  <a:pt x="1916" y="1264"/>
                  <a:pt x="1908" y="1263"/>
                </a:cubicBezTo>
                <a:close/>
                <a:moveTo>
                  <a:pt x="2052" y="1280"/>
                </a:moveTo>
                <a:cubicBezTo>
                  <a:pt x="2054" y="1287"/>
                  <a:pt x="2058" y="1291"/>
                  <a:pt x="2065" y="1292"/>
                </a:cubicBezTo>
                <a:cubicBezTo>
                  <a:pt x="2063" y="1280"/>
                  <a:pt x="2076" y="1282"/>
                  <a:pt x="2080" y="1277"/>
                </a:cubicBezTo>
                <a:cubicBezTo>
                  <a:pt x="2066" y="1280"/>
                  <a:pt x="2063" y="1275"/>
                  <a:pt x="2052" y="1280"/>
                </a:cubicBezTo>
                <a:close/>
                <a:moveTo>
                  <a:pt x="2687" y="1282"/>
                </a:moveTo>
                <a:cubicBezTo>
                  <a:pt x="2687" y="1286"/>
                  <a:pt x="2688" y="1289"/>
                  <a:pt x="2690" y="1291"/>
                </a:cubicBezTo>
                <a:cubicBezTo>
                  <a:pt x="2686" y="1296"/>
                  <a:pt x="2680" y="1303"/>
                  <a:pt x="2693" y="1303"/>
                </a:cubicBezTo>
                <a:cubicBezTo>
                  <a:pt x="2693" y="1290"/>
                  <a:pt x="2698" y="1286"/>
                  <a:pt x="2687" y="1282"/>
                </a:cubicBezTo>
                <a:close/>
                <a:moveTo>
                  <a:pt x="2724" y="1291"/>
                </a:moveTo>
                <a:cubicBezTo>
                  <a:pt x="2718" y="1299"/>
                  <a:pt x="2713" y="1291"/>
                  <a:pt x="2708" y="1297"/>
                </a:cubicBezTo>
                <a:cubicBezTo>
                  <a:pt x="2713" y="1297"/>
                  <a:pt x="2711" y="1304"/>
                  <a:pt x="2712" y="1309"/>
                </a:cubicBezTo>
                <a:cubicBezTo>
                  <a:pt x="2723" y="1300"/>
                  <a:pt x="2731" y="1301"/>
                  <a:pt x="2739" y="1293"/>
                </a:cubicBezTo>
                <a:cubicBezTo>
                  <a:pt x="2735" y="1286"/>
                  <a:pt x="2701" y="1280"/>
                  <a:pt x="2724" y="1291"/>
                </a:cubicBezTo>
                <a:close/>
                <a:moveTo>
                  <a:pt x="2745" y="1315"/>
                </a:moveTo>
                <a:cubicBezTo>
                  <a:pt x="2744" y="1326"/>
                  <a:pt x="2748" y="1331"/>
                  <a:pt x="2755" y="1333"/>
                </a:cubicBezTo>
                <a:cubicBezTo>
                  <a:pt x="2755" y="1328"/>
                  <a:pt x="2755" y="1324"/>
                  <a:pt x="2758" y="1321"/>
                </a:cubicBezTo>
                <a:cubicBezTo>
                  <a:pt x="2749" y="1323"/>
                  <a:pt x="2752" y="1315"/>
                  <a:pt x="2745" y="1315"/>
                </a:cubicBezTo>
                <a:close/>
                <a:moveTo>
                  <a:pt x="2663" y="1334"/>
                </a:moveTo>
                <a:cubicBezTo>
                  <a:pt x="2663" y="1337"/>
                  <a:pt x="2685" y="1335"/>
                  <a:pt x="2684" y="1328"/>
                </a:cubicBezTo>
                <a:cubicBezTo>
                  <a:pt x="2677" y="1330"/>
                  <a:pt x="2660" y="1323"/>
                  <a:pt x="2663" y="1334"/>
                </a:cubicBezTo>
                <a:close/>
                <a:moveTo>
                  <a:pt x="2697" y="1328"/>
                </a:moveTo>
                <a:cubicBezTo>
                  <a:pt x="2695" y="1343"/>
                  <a:pt x="2713" y="1337"/>
                  <a:pt x="2721" y="1343"/>
                </a:cubicBezTo>
                <a:cubicBezTo>
                  <a:pt x="2719" y="1332"/>
                  <a:pt x="2701" y="1337"/>
                  <a:pt x="2697" y="1328"/>
                </a:cubicBezTo>
                <a:close/>
                <a:moveTo>
                  <a:pt x="2780" y="1400"/>
                </a:moveTo>
                <a:cubicBezTo>
                  <a:pt x="2787" y="1403"/>
                  <a:pt x="2794" y="1405"/>
                  <a:pt x="2799" y="1409"/>
                </a:cubicBezTo>
                <a:cubicBezTo>
                  <a:pt x="2800" y="1400"/>
                  <a:pt x="2784" y="1393"/>
                  <a:pt x="2780" y="1400"/>
                </a:cubicBezTo>
                <a:close/>
                <a:moveTo>
                  <a:pt x="2900" y="1436"/>
                </a:moveTo>
                <a:cubicBezTo>
                  <a:pt x="2900" y="1441"/>
                  <a:pt x="2901" y="1445"/>
                  <a:pt x="2903" y="1448"/>
                </a:cubicBezTo>
                <a:cubicBezTo>
                  <a:pt x="2911" y="1441"/>
                  <a:pt x="2917" y="1442"/>
                  <a:pt x="2922" y="1454"/>
                </a:cubicBezTo>
                <a:cubicBezTo>
                  <a:pt x="2930" y="1454"/>
                  <a:pt x="2929" y="1445"/>
                  <a:pt x="2934" y="1441"/>
                </a:cubicBezTo>
                <a:cubicBezTo>
                  <a:pt x="2921" y="1441"/>
                  <a:pt x="2914" y="1434"/>
                  <a:pt x="2900" y="1436"/>
                </a:cubicBezTo>
                <a:close/>
                <a:moveTo>
                  <a:pt x="3005" y="1468"/>
                </a:moveTo>
                <a:cubicBezTo>
                  <a:pt x="3014" y="1478"/>
                  <a:pt x="3038" y="1485"/>
                  <a:pt x="3041" y="1477"/>
                </a:cubicBezTo>
                <a:cubicBezTo>
                  <a:pt x="3034" y="1471"/>
                  <a:pt x="3013" y="1463"/>
                  <a:pt x="3005" y="1468"/>
                </a:cubicBezTo>
                <a:close/>
                <a:moveTo>
                  <a:pt x="3611" y="1473"/>
                </a:moveTo>
                <a:cubicBezTo>
                  <a:pt x="3611" y="1481"/>
                  <a:pt x="3618" y="1481"/>
                  <a:pt x="3624" y="1482"/>
                </a:cubicBezTo>
                <a:cubicBezTo>
                  <a:pt x="3626" y="1471"/>
                  <a:pt x="3617" y="1467"/>
                  <a:pt x="3611" y="1473"/>
                </a:cubicBezTo>
                <a:close/>
                <a:moveTo>
                  <a:pt x="3467" y="1671"/>
                </a:moveTo>
                <a:cubicBezTo>
                  <a:pt x="3477" y="1666"/>
                  <a:pt x="3484" y="1666"/>
                  <a:pt x="3491" y="1665"/>
                </a:cubicBezTo>
                <a:cubicBezTo>
                  <a:pt x="3481" y="1661"/>
                  <a:pt x="3472" y="1657"/>
                  <a:pt x="3463" y="1653"/>
                </a:cubicBezTo>
                <a:cubicBezTo>
                  <a:pt x="3465" y="1665"/>
                  <a:pt x="3478" y="1661"/>
                  <a:pt x="3467" y="1671"/>
                </a:cubicBezTo>
                <a:close/>
                <a:moveTo>
                  <a:pt x="3592" y="1673"/>
                </a:moveTo>
                <a:cubicBezTo>
                  <a:pt x="3595" y="1686"/>
                  <a:pt x="3606" y="1679"/>
                  <a:pt x="3617" y="1688"/>
                </a:cubicBezTo>
                <a:cubicBezTo>
                  <a:pt x="3618" y="1674"/>
                  <a:pt x="3600" y="1678"/>
                  <a:pt x="3592" y="1673"/>
                </a:cubicBezTo>
                <a:close/>
                <a:moveTo>
                  <a:pt x="2740" y="1122"/>
                </a:moveTo>
                <a:cubicBezTo>
                  <a:pt x="2740" y="1123"/>
                  <a:pt x="2740" y="1124"/>
                  <a:pt x="2740" y="1125"/>
                </a:cubicBezTo>
                <a:cubicBezTo>
                  <a:pt x="2740" y="1124"/>
                  <a:pt x="2740" y="1123"/>
                  <a:pt x="2740" y="1122"/>
                </a:cubicBezTo>
                <a:close/>
                <a:moveTo>
                  <a:pt x="637" y="1330"/>
                </a:moveTo>
                <a:cubicBezTo>
                  <a:pt x="641" y="1327"/>
                  <a:pt x="643" y="1324"/>
                  <a:pt x="644" y="1320"/>
                </a:cubicBezTo>
                <a:cubicBezTo>
                  <a:pt x="641" y="1322"/>
                  <a:pt x="639" y="1325"/>
                  <a:pt x="637" y="1330"/>
                </a:cubicBezTo>
                <a:close/>
                <a:moveTo>
                  <a:pt x="2697" y="302"/>
                </a:moveTo>
                <a:cubicBezTo>
                  <a:pt x="2696" y="302"/>
                  <a:pt x="2695" y="301"/>
                  <a:pt x="2694" y="301"/>
                </a:cubicBezTo>
                <a:cubicBezTo>
                  <a:pt x="2695" y="302"/>
                  <a:pt x="2696" y="302"/>
                  <a:pt x="2697" y="302"/>
                </a:cubicBezTo>
                <a:close/>
                <a:moveTo>
                  <a:pt x="3687" y="1399"/>
                </a:moveTo>
                <a:cubicBezTo>
                  <a:pt x="3677" y="1381"/>
                  <a:pt x="3651" y="1378"/>
                  <a:pt x="3638" y="1363"/>
                </a:cubicBezTo>
                <a:cubicBezTo>
                  <a:pt x="3628" y="1361"/>
                  <a:pt x="3627" y="1366"/>
                  <a:pt x="3619" y="1366"/>
                </a:cubicBezTo>
                <a:cubicBezTo>
                  <a:pt x="3607" y="1353"/>
                  <a:pt x="3571" y="1325"/>
                  <a:pt x="3564" y="1345"/>
                </a:cubicBezTo>
                <a:cubicBezTo>
                  <a:pt x="3547" y="1325"/>
                  <a:pt x="3520" y="1304"/>
                  <a:pt x="3499" y="1306"/>
                </a:cubicBezTo>
                <a:cubicBezTo>
                  <a:pt x="3515" y="1317"/>
                  <a:pt x="3490" y="1305"/>
                  <a:pt x="3487" y="1312"/>
                </a:cubicBezTo>
                <a:cubicBezTo>
                  <a:pt x="3494" y="1312"/>
                  <a:pt x="3497" y="1315"/>
                  <a:pt x="3496" y="1321"/>
                </a:cubicBezTo>
                <a:cubicBezTo>
                  <a:pt x="3487" y="1320"/>
                  <a:pt x="3484" y="1326"/>
                  <a:pt x="3478" y="1328"/>
                </a:cubicBezTo>
                <a:cubicBezTo>
                  <a:pt x="3475" y="1310"/>
                  <a:pt x="3454" y="1311"/>
                  <a:pt x="3453" y="1291"/>
                </a:cubicBezTo>
                <a:cubicBezTo>
                  <a:pt x="3441" y="1291"/>
                  <a:pt x="3435" y="1293"/>
                  <a:pt x="3441" y="1282"/>
                </a:cubicBezTo>
                <a:cubicBezTo>
                  <a:pt x="3429" y="1298"/>
                  <a:pt x="3404" y="1265"/>
                  <a:pt x="3395" y="1289"/>
                </a:cubicBezTo>
                <a:cubicBezTo>
                  <a:pt x="3381" y="1270"/>
                  <a:pt x="3360" y="1242"/>
                  <a:pt x="3333" y="1247"/>
                </a:cubicBezTo>
                <a:cubicBezTo>
                  <a:pt x="3318" y="1221"/>
                  <a:pt x="3285" y="1213"/>
                  <a:pt x="3268" y="1189"/>
                </a:cubicBezTo>
                <a:cubicBezTo>
                  <a:pt x="3261" y="1192"/>
                  <a:pt x="3250" y="1191"/>
                  <a:pt x="3244" y="1196"/>
                </a:cubicBezTo>
                <a:cubicBezTo>
                  <a:pt x="3245" y="1178"/>
                  <a:pt x="3209" y="1201"/>
                  <a:pt x="3213" y="1175"/>
                </a:cubicBezTo>
                <a:cubicBezTo>
                  <a:pt x="3197" y="1177"/>
                  <a:pt x="3190" y="1169"/>
                  <a:pt x="3191" y="1163"/>
                </a:cubicBezTo>
                <a:cubicBezTo>
                  <a:pt x="3187" y="1176"/>
                  <a:pt x="3174" y="1162"/>
                  <a:pt x="3160" y="1166"/>
                </a:cubicBezTo>
                <a:cubicBezTo>
                  <a:pt x="3161" y="1170"/>
                  <a:pt x="3159" y="1173"/>
                  <a:pt x="3157" y="1175"/>
                </a:cubicBezTo>
                <a:cubicBezTo>
                  <a:pt x="3167" y="1178"/>
                  <a:pt x="3184" y="1174"/>
                  <a:pt x="3182" y="1196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87"/>
                  <a:pt x="3123" y="1180"/>
                  <a:pt x="3142" y="1160"/>
                </a:cubicBezTo>
                <a:cubicBezTo>
                  <a:pt x="3132" y="1162"/>
                  <a:pt x="3130" y="1153"/>
                  <a:pt x="3124" y="1160"/>
                </a:cubicBezTo>
                <a:cubicBezTo>
                  <a:pt x="3117" y="1155"/>
                  <a:pt x="3117" y="1143"/>
                  <a:pt x="3108" y="1139"/>
                </a:cubicBezTo>
                <a:cubicBezTo>
                  <a:pt x="3102" y="1145"/>
                  <a:pt x="3085" y="1135"/>
                  <a:pt x="3071" y="1139"/>
                </a:cubicBezTo>
                <a:cubicBezTo>
                  <a:pt x="3062" y="1145"/>
                  <a:pt x="3080" y="1149"/>
                  <a:pt x="3071" y="1152"/>
                </a:cubicBezTo>
                <a:cubicBezTo>
                  <a:pt x="3058" y="1152"/>
                  <a:pt x="3050" y="1144"/>
                  <a:pt x="3041" y="1134"/>
                </a:cubicBezTo>
                <a:cubicBezTo>
                  <a:pt x="3047" y="1138"/>
                  <a:pt x="3050" y="1132"/>
                  <a:pt x="3059" y="1136"/>
                </a:cubicBezTo>
                <a:cubicBezTo>
                  <a:pt x="3059" y="1128"/>
                  <a:pt x="3047" y="1129"/>
                  <a:pt x="3056" y="1121"/>
                </a:cubicBezTo>
                <a:cubicBezTo>
                  <a:pt x="3046" y="1118"/>
                  <a:pt x="3054" y="1131"/>
                  <a:pt x="3044" y="1127"/>
                </a:cubicBezTo>
                <a:cubicBezTo>
                  <a:pt x="3045" y="1120"/>
                  <a:pt x="3046" y="1112"/>
                  <a:pt x="3056" y="1112"/>
                </a:cubicBezTo>
                <a:cubicBezTo>
                  <a:pt x="3058" y="1102"/>
                  <a:pt x="3043" y="1108"/>
                  <a:pt x="3046" y="1097"/>
                </a:cubicBezTo>
                <a:cubicBezTo>
                  <a:pt x="3064" y="1101"/>
                  <a:pt x="3064" y="1122"/>
                  <a:pt x="3083" y="1124"/>
                </a:cubicBezTo>
                <a:cubicBezTo>
                  <a:pt x="3085" y="1114"/>
                  <a:pt x="3085" y="1118"/>
                  <a:pt x="3083" y="1109"/>
                </a:cubicBezTo>
                <a:cubicBezTo>
                  <a:pt x="3092" y="1106"/>
                  <a:pt x="3096" y="1099"/>
                  <a:pt x="3111" y="1102"/>
                </a:cubicBezTo>
                <a:cubicBezTo>
                  <a:pt x="3111" y="1106"/>
                  <a:pt x="3109" y="1109"/>
                  <a:pt x="3108" y="1111"/>
                </a:cubicBezTo>
                <a:cubicBezTo>
                  <a:pt x="3130" y="1100"/>
                  <a:pt x="3139" y="1109"/>
                  <a:pt x="3154" y="1111"/>
                </a:cubicBezTo>
                <a:cubicBezTo>
                  <a:pt x="3156" y="1116"/>
                  <a:pt x="3160" y="1135"/>
                  <a:pt x="3166" y="1126"/>
                </a:cubicBezTo>
                <a:cubicBezTo>
                  <a:pt x="3161" y="1127"/>
                  <a:pt x="3161" y="1109"/>
                  <a:pt x="3166" y="1111"/>
                </a:cubicBezTo>
                <a:cubicBezTo>
                  <a:pt x="3169" y="1119"/>
                  <a:pt x="3188" y="1120"/>
                  <a:pt x="3200" y="1113"/>
                </a:cubicBezTo>
                <a:cubicBezTo>
                  <a:pt x="3206" y="1120"/>
                  <a:pt x="3198" y="1119"/>
                  <a:pt x="3197" y="1126"/>
                </a:cubicBezTo>
                <a:cubicBezTo>
                  <a:pt x="3202" y="1128"/>
                  <a:pt x="3206" y="1133"/>
                  <a:pt x="3212" y="1135"/>
                </a:cubicBezTo>
                <a:cubicBezTo>
                  <a:pt x="3213" y="1129"/>
                  <a:pt x="3208" y="1127"/>
                  <a:pt x="3212" y="1126"/>
                </a:cubicBezTo>
                <a:cubicBezTo>
                  <a:pt x="3227" y="1136"/>
                  <a:pt x="3251" y="1145"/>
                  <a:pt x="3268" y="1162"/>
                </a:cubicBezTo>
                <a:cubicBezTo>
                  <a:pt x="3268" y="1153"/>
                  <a:pt x="3261" y="1152"/>
                  <a:pt x="3261" y="1143"/>
                </a:cubicBezTo>
                <a:cubicBezTo>
                  <a:pt x="3273" y="1145"/>
                  <a:pt x="3276" y="1137"/>
                  <a:pt x="3283" y="1134"/>
                </a:cubicBezTo>
                <a:cubicBezTo>
                  <a:pt x="3280" y="1154"/>
                  <a:pt x="3289" y="1138"/>
                  <a:pt x="3292" y="1143"/>
                </a:cubicBezTo>
                <a:cubicBezTo>
                  <a:pt x="3295" y="1149"/>
                  <a:pt x="3283" y="1153"/>
                  <a:pt x="3292" y="1155"/>
                </a:cubicBezTo>
                <a:cubicBezTo>
                  <a:pt x="3295" y="1152"/>
                  <a:pt x="3293" y="1144"/>
                  <a:pt x="3301" y="1146"/>
                </a:cubicBezTo>
                <a:cubicBezTo>
                  <a:pt x="3305" y="1150"/>
                  <a:pt x="3305" y="1154"/>
                  <a:pt x="3301" y="1158"/>
                </a:cubicBezTo>
                <a:cubicBezTo>
                  <a:pt x="3330" y="1158"/>
                  <a:pt x="3333" y="1136"/>
                  <a:pt x="3347" y="1142"/>
                </a:cubicBezTo>
                <a:cubicBezTo>
                  <a:pt x="3350" y="1133"/>
                  <a:pt x="3334" y="1127"/>
                  <a:pt x="3341" y="1124"/>
                </a:cubicBezTo>
                <a:cubicBezTo>
                  <a:pt x="3348" y="1130"/>
                  <a:pt x="3354" y="1136"/>
                  <a:pt x="3353" y="1142"/>
                </a:cubicBezTo>
                <a:cubicBezTo>
                  <a:pt x="3362" y="1139"/>
                  <a:pt x="3383" y="1149"/>
                  <a:pt x="3381" y="1166"/>
                </a:cubicBezTo>
                <a:cubicBezTo>
                  <a:pt x="3392" y="1161"/>
                  <a:pt x="3392" y="1165"/>
                  <a:pt x="3396" y="1172"/>
                </a:cubicBezTo>
                <a:cubicBezTo>
                  <a:pt x="3401" y="1168"/>
                  <a:pt x="3399" y="1156"/>
                  <a:pt x="3409" y="1157"/>
                </a:cubicBezTo>
                <a:cubicBezTo>
                  <a:pt x="3409" y="1160"/>
                  <a:pt x="3411" y="1161"/>
                  <a:pt x="3412" y="1163"/>
                </a:cubicBezTo>
                <a:cubicBezTo>
                  <a:pt x="3408" y="1162"/>
                  <a:pt x="3405" y="1158"/>
                  <a:pt x="3406" y="1166"/>
                </a:cubicBezTo>
                <a:cubicBezTo>
                  <a:pt x="3412" y="1169"/>
                  <a:pt x="3421" y="1168"/>
                  <a:pt x="3430" y="1163"/>
                </a:cubicBezTo>
                <a:cubicBezTo>
                  <a:pt x="3424" y="1170"/>
                  <a:pt x="3433" y="1181"/>
                  <a:pt x="3436" y="1175"/>
                </a:cubicBezTo>
                <a:cubicBezTo>
                  <a:pt x="3426" y="1166"/>
                  <a:pt x="3445" y="1172"/>
                  <a:pt x="3449" y="1175"/>
                </a:cubicBezTo>
                <a:cubicBezTo>
                  <a:pt x="3449" y="1169"/>
                  <a:pt x="3444" y="1169"/>
                  <a:pt x="3442" y="1166"/>
                </a:cubicBezTo>
                <a:cubicBezTo>
                  <a:pt x="3453" y="1161"/>
                  <a:pt x="3451" y="1157"/>
                  <a:pt x="3464" y="1150"/>
                </a:cubicBezTo>
                <a:cubicBezTo>
                  <a:pt x="3465" y="1156"/>
                  <a:pt x="3465" y="1163"/>
                  <a:pt x="3470" y="1165"/>
                </a:cubicBezTo>
                <a:cubicBezTo>
                  <a:pt x="3473" y="1161"/>
                  <a:pt x="3504" y="1163"/>
                  <a:pt x="3495" y="1180"/>
                </a:cubicBezTo>
                <a:cubicBezTo>
                  <a:pt x="3506" y="1181"/>
                  <a:pt x="3509" y="1173"/>
                  <a:pt x="3516" y="1168"/>
                </a:cubicBezTo>
                <a:cubicBezTo>
                  <a:pt x="3524" y="1179"/>
                  <a:pt x="3515" y="1176"/>
                  <a:pt x="3522" y="1192"/>
                </a:cubicBezTo>
                <a:cubicBezTo>
                  <a:pt x="3531" y="1178"/>
                  <a:pt x="3555" y="1198"/>
                  <a:pt x="3556" y="1186"/>
                </a:cubicBezTo>
                <a:cubicBezTo>
                  <a:pt x="3557" y="1193"/>
                  <a:pt x="3566" y="1187"/>
                  <a:pt x="3568" y="1186"/>
                </a:cubicBezTo>
                <a:cubicBezTo>
                  <a:pt x="3569" y="1189"/>
                  <a:pt x="3568" y="1194"/>
                  <a:pt x="3571" y="1195"/>
                </a:cubicBezTo>
                <a:cubicBezTo>
                  <a:pt x="3571" y="1188"/>
                  <a:pt x="3574" y="1185"/>
                  <a:pt x="3580" y="1186"/>
                </a:cubicBezTo>
                <a:cubicBezTo>
                  <a:pt x="3580" y="1195"/>
                  <a:pt x="3593" y="1191"/>
                  <a:pt x="3596" y="1198"/>
                </a:cubicBezTo>
                <a:cubicBezTo>
                  <a:pt x="3601" y="1188"/>
                  <a:pt x="3584" y="1185"/>
                  <a:pt x="3593" y="1182"/>
                </a:cubicBezTo>
                <a:cubicBezTo>
                  <a:pt x="3615" y="1178"/>
                  <a:pt x="3606" y="1216"/>
                  <a:pt x="3615" y="1216"/>
                </a:cubicBezTo>
                <a:cubicBezTo>
                  <a:pt x="3618" y="1208"/>
                  <a:pt x="3618" y="1203"/>
                  <a:pt x="3620" y="1194"/>
                </a:cubicBezTo>
                <a:cubicBezTo>
                  <a:pt x="3627" y="1194"/>
                  <a:pt x="3627" y="1194"/>
                  <a:pt x="3627" y="1194"/>
                </a:cubicBezTo>
                <a:cubicBezTo>
                  <a:pt x="3626" y="1202"/>
                  <a:pt x="3621" y="1204"/>
                  <a:pt x="3630" y="1206"/>
                </a:cubicBezTo>
                <a:cubicBezTo>
                  <a:pt x="3642" y="1205"/>
                  <a:pt x="3652" y="1201"/>
                  <a:pt x="3667" y="1206"/>
                </a:cubicBezTo>
                <a:cubicBezTo>
                  <a:pt x="3665" y="1206"/>
                  <a:pt x="3663" y="1209"/>
                  <a:pt x="3667" y="1209"/>
                </a:cubicBezTo>
                <a:cubicBezTo>
                  <a:pt x="3674" y="1205"/>
                  <a:pt x="3661" y="1200"/>
                  <a:pt x="3669" y="1197"/>
                </a:cubicBezTo>
                <a:cubicBezTo>
                  <a:pt x="3673" y="1199"/>
                  <a:pt x="3678" y="1201"/>
                  <a:pt x="3685" y="1200"/>
                </a:cubicBezTo>
                <a:cubicBezTo>
                  <a:pt x="3690" y="1182"/>
                  <a:pt x="3705" y="1184"/>
                  <a:pt x="3715" y="1184"/>
                </a:cubicBezTo>
                <a:cubicBezTo>
                  <a:pt x="3715" y="1179"/>
                  <a:pt x="3716" y="1174"/>
                  <a:pt x="3718" y="1172"/>
                </a:cubicBezTo>
                <a:cubicBezTo>
                  <a:pt x="3711" y="1163"/>
                  <a:pt x="3700" y="1173"/>
                  <a:pt x="3697" y="1163"/>
                </a:cubicBezTo>
                <a:cubicBezTo>
                  <a:pt x="3697" y="1159"/>
                  <a:pt x="3702" y="1160"/>
                  <a:pt x="3703" y="1157"/>
                </a:cubicBezTo>
                <a:cubicBezTo>
                  <a:pt x="3695" y="1149"/>
                  <a:pt x="3697" y="1161"/>
                  <a:pt x="3687" y="1160"/>
                </a:cubicBezTo>
                <a:cubicBezTo>
                  <a:pt x="3684" y="1152"/>
                  <a:pt x="3693" y="1142"/>
                  <a:pt x="3687" y="1141"/>
                </a:cubicBezTo>
                <a:cubicBezTo>
                  <a:pt x="3678" y="1153"/>
                  <a:pt x="3666" y="1145"/>
                  <a:pt x="3654" y="1151"/>
                </a:cubicBezTo>
                <a:cubicBezTo>
                  <a:pt x="3655" y="1134"/>
                  <a:pt x="3630" y="1128"/>
                  <a:pt x="3635" y="1118"/>
                </a:cubicBezTo>
                <a:cubicBezTo>
                  <a:pt x="3641" y="1117"/>
                  <a:pt x="3647" y="1134"/>
                  <a:pt x="3650" y="1127"/>
                </a:cubicBezTo>
                <a:cubicBezTo>
                  <a:pt x="3639" y="1114"/>
                  <a:pt x="3623" y="1101"/>
                  <a:pt x="3631" y="1084"/>
                </a:cubicBezTo>
                <a:cubicBezTo>
                  <a:pt x="3634" y="1093"/>
                  <a:pt x="3650" y="1088"/>
                  <a:pt x="3653" y="1096"/>
                </a:cubicBezTo>
                <a:cubicBezTo>
                  <a:pt x="3653" y="1099"/>
                  <a:pt x="3648" y="1103"/>
                  <a:pt x="3653" y="1105"/>
                </a:cubicBezTo>
                <a:cubicBezTo>
                  <a:pt x="3662" y="1094"/>
                  <a:pt x="3670" y="1133"/>
                  <a:pt x="3678" y="1114"/>
                </a:cubicBezTo>
                <a:cubicBezTo>
                  <a:pt x="3671" y="1107"/>
                  <a:pt x="3662" y="1103"/>
                  <a:pt x="3659" y="1093"/>
                </a:cubicBezTo>
                <a:cubicBezTo>
                  <a:pt x="3663" y="1093"/>
                  <a:pt x="3662" y="1087"/>
                  <a:pt x="3665" y="1087"/>
                </a:cubicBezTo>
                <a:cubicBezTo>
                  <a:pt x="3670" y="1091"/>
                  <a:pt x="3680" y="1099"/>
                  <a:pt x="3687" y="1092"/>
                </a:cubicBezTo>
                <a:cubicBezTo>
                  <a:pt x="3688" y="1105"/>
                  <a:pt x="3700" y="1106"/>
                  <a:pt x="3699" y="1098"/>
                </a:cubicBezTo>
                <a:cubicBezTo>
                  <a:pt x="3713" y="1108"/>
                  <a:pt x="3723" y="1107"/>
                  <a:pt x="3727" y="1123"/>
                </a:cubicBezTo>
                <a:cubicBezTo>
                  <a:pt x="3738" y="1112"/>
                  <a:pt x="3739" y="1137"/>
                  <a:pt x="3748" y="1125"/>
                </a:cubicBezTo>
                <a:cubicBezTo>
                  <a:pt x="3739" y="1119"/>
                  <a:pt x="3752" y="1109"/>
                  <a:pt x="3748" y="1098"/>
                </a:cubicBezTo>
                <a:cubicBezTo>
                  <a:pt x="3738" y="1093"/>
                  <a:pt x="3731" y="1085"/>
                  <a:pt x="3726" y="1074"/>
                </a:cubicBezTo>
                <a:cubicBezTo>
                  <a:pt x="3733" y="1080"/>
                  <a:pt x="3732" y="1072"/>
                  <a:pt x="3738" y="1070"/>
                </a:cubicBezTo>
                <a:cubicBezTo>
                  <a:pt x="3738" y="1051"/>
                  <a:pt x="3722" y="1054"/>
                  <a:pt x="3729" y="1034"/>
                </a:cubicBezTo>
                <a:cubicBezTo>
                  <a:pt x="3715" y="1029"/>
                  <a:pt x="3705" y="1021"/>
                  <a:pt x="3698" y="1010"/>
                </a:cubicBezTo>
                <a:cubicBezTo>
                  <a:pt x="3708" y="1007"/>
                  <a:pt x="3707" y="1014"/>
                  <a:pt x="3713" y="1015"/>
                </a:cubicBezTo>
                <a:cubicBezTo>
                  <a:pt x="3716" y="998"/>
                  <a:pt x="3720" y="1007"/>
                  <a:pt x="3729" y="1012"/>
                </a:cubicBezTo>
                <a:cubicBezTo>
                  <a:pt x="3730" y="991"/>
                  <a:pt x="3717" y="984"/>
                  <a:pt x="3713" y="970"/>
                </a:cubicBezTo>
                <a:cubicBezTo>
                  <a:pt x="3719" y="978"/>
                  <a:pt x="3723" y="970"/>
                  <a:pt x="3728" y="975"/>
                </a:cubicBezTo>
                <a:cubicBezTo>
                  <a:pt x="3723" y="990"/>
                  <a:pt x="3740" y="998"/>
                  <a:pt x="3753" y="1003"/>
                </a:cubicBezTo>
                <a:cubicBezTo>
                  <a:pt x="3741" y="988"/>
                  <a:pt x="3723" y="977"/>
                  <a:pt x="3740" y="957"/>
                </a:cubicBezTo>
                <a:cubicBezTo>
                  <a:pt x="3731" y="957"/>
                  <a:pt x="3722" y="955"/>
                  <a:pt x="3722" y="945"/>
                </a:cubicBezTo>
                <a:cubicBezTo>
                  <a:pt x="3728" y="938"/>
                  <a:pt x="3732" y="947"/>
                  <a:pt x="3743" y="945"/>
                </a:cubicBezTo>
                <a:cubicBezTo>
                  <a:pt x="3731" y="922"/>
                  <a:pt x="3698" y="913"/>
                  <a:pt x="3703" y="884"/>
                </a:cubicBezTo>
                <a:cubicBezTo>
                  <a:pt x="3689" y="888"/>
                  <a:pt x="3674" y="865"/>
                  <a:pt x="3653" y="875"/>
                </a:cubicBezTo>
                <a:cubicBezTo>
                  <a:pt x="3603" y="864"/>
                  <a:pt x="3555" y="841"/>
                  <a:pt x="3512" y="840"/>
                </a:cubicBezTo>
                <a:cubicBezTo>
                  <a:pt x="3511" y="829"/>
                  <a:pt x="3508" y="828"/>
                  <a:pt x="3503" y="816"/>
                </a:cubicBezTo>
                <a:cubicBezTo>
                  <a:pt x="3520" y="817"/>
                  <a:pt x="3513" y="804"/>
                  <a:pt x="3509" y="797"/>
                </a:cubicBezTo>
                <a:cubicBezTo>
                  <a:pt x="3519" y="805"/>
                  <a:pt x="3506" y="788"/>
                  <a:pt x="3521" y="788"/>
                </a:cubicBezTo>
                <a:cubicBezTo>
                  <a:pt x="3515" y="802"/>
                  <a:pt x="3535" y="793"/>
                  <a:pt x="3545" y="800"/>
                </a:cubicBezTo>
                <a:cubicBezTo>
                  <a:pt x="3546" y="797"/>
                  <a:pt x="3545" y="794"/>
                  <a:pt x="3548" y="794"/>
                </a:cubicBezTo>
                <a:cubicBezTo>
                  <a:pt x="3545" y="784"/>
                  <a:pt x="3540" y="776"/>
                  <a:pt x="3536" y="775"/>
                </a:cubicBezTo>
                <a:cubicBezTo>
                  <a:pt x="3533" y="766"/>
                  <a:pt x="3548" y="743"/>
                  <a:pt x="3532" y="733"/>
                </a:cubicBezTo>
                <a:cubicBezTo>
                  <a:pt x="3535" y="729"/>
                  <a:pt x="3544" y="732"/>
                  <a:pt x="3541" y="723"/>
                </a:cubicBezTo>
                <a:cubicBezTo>
                  <a:pt x="3533" y="714"/>
                  <a:pt x="3523" y="730"/>
                  <a:pt x="3511" y="718"/>
                </a:cubicBezTo>
                <a:cubicBezTo>
                  <a:pt x="3510" y="721"/>
                  <a:pt x="3511" y="726"/>
                  <a:pt x="3508" y="727"/>
                </a:cubicBezTo>
                <a:cubicBezTo>
                  <a:pt x="3509" y="722"/>
                  <a:pt x="3504" y="711"/>
                  <a:pt x="3511" y="711"/>
                </a:cubicBezTo>
                <a:cubicBezTo>
                  <a:pt x="3532" y="711"/>
                  <a:pt x="3532" y="711"/>
                  <a:pt x="3532" y="711"/>
                </a:cubicBezTo>
                <a:cubicBezTo>
                  <a:pt x="3539" y="698"/>
                  <a:pt x="3526" y="683"/>
                  <a:pt x="3519" y="684"/>
                </a:cubicBezTo>
                <a:cubicBezTo>
                  <a:pt x="3520" y="681"/>
                  <a:pt x="3522" y="680"/>
                  <a:pt x="3526" y="681"/>
                </a:cubicBezTo>
                <a:cubicBezTo>
                  <a:pt x="3512" y="659"/>
                  <a:pt x="3498" y="637"/>
                  <a:pt x="3485" y="614"/>
                </a:cubicBezTo>
                <a:cubicBezTo>
                  <a:pt x="3457" y="616"/>
                  <a:pt x="3443" y="602"/>
                  <a:pt x="3436" y="584"/>
                </a:cubicBezTo>
                <a:cubicBezTo>
                  <a:pt x="3426" y="590"/>
                  <a:pt x="3414" y="580"/>
                  <a:pt x="3405" y="590"/>
                </a:cubicBezTo>
                <a:cubicBezTo>
                  <a:pt x="3405" y="587"/>
                  <a:pt x="3402" y="586"/>
                  <a:pt x="3402" y="584"/>
                </a:cubicBezTo>
                <a:cubicBezTo>
                  <a:pt x="3402" y="579"/>
                  <a:pt x="3410" y="581"/>
                  <a:pt x="3408" y="575"/>
                </a:cubicBezTo>
                <a:cubicBezTo>
                  <a:pt x="3385" y="540"/>
                  <a:pt x="3333" y="554"/>
                  <a:pt x="3294" y="539"/>
                </a:cubicBezTo>
                <a:cubicBezTo>
                  <a:pt x="3295" y="533"/>
                  <a:pt x="3291" y="533"/>
                  <a:pt x="3291" y="527"/>
                </a:cubicBezTo>
                <a:cubicBezTo>
                  <a:pt x="3295" y="527"/>
                  <a:pt x="3295" y="531"/>
                  <a:pt x="3300" y="530"/>
                </a:cubicBezTo>
                <a:cubicBezTo>
                  <a:pt x="3300" y="518"/>
                  <a:pt x="3300" y="518"/>
                  <a:pt x="3300" y="518"/>
                </a:cubicBezTo>
                <a:cubicBezTo>
                  <a:pt x="3253" y="511"/>
                  <a:pt x="3206" y="476"/>
                  <a:pt x="3162" y="483"/>
                </a:cubicBezTo>
                <a:cubicBezTo>
                  <a:pt x="3164" y="483"/>
                  <a:pt x="3165" y="485"/>
                  <a:pt x="3165" y="489"/>
                </a:cubicBezTo>
                <a:cubicBezTo>
                  <a:pt x="3153" y="486"/>
                  <a:pt x="3150" y="493"/>
                  <a:pt x="3140" y="492"/>
                </a:cubicBezTo>
                <a:cubicBezTo>
                  <a:pt x="3140" y="472"/>
                  <a:pt x="3122" y="470"/>
                  <a:pt x="3112" y="459"/>
                </a:cubicBezTo>
                <a:cubicBezTo>
                  <a:pt x="3120" y="455"/>
                  <a:pt x="3125" y="467"/>
                  <a:pt x="3128" y="458"/>
                </a:cubicBezTo>
                <a:cubicBezTo>
                  <a:pt x="3110" y="441"/>
                  <a:pt x="3088" y="463"/>
                  <a:pt x="3069" y="462"/>
                </a:cubicBezTo>
                <a:cubicBezTo>
                  <a:pt x="3059" y="462"/>
                  <a:pt x="3044" y="453"/>
                  <a:pt x="3033" y="450"/>
                </a:cubicBezTo>
                <a:cubicBezTo>
                  <a:pt x="3020" y="448"/>
                  <a:pt x="2995" y="439"/>
                  <a:pt x="2971" y="433"/>
                </a:cubicBezTo>
                <a:cubicBezTo>
                  <a:pt x="2961" y="450"/>
                  <a:pt x="2942" y="427"/>
                  <a:pt x="2937" y="418"/>
                </a:cubicBezTo>
                <a:cubicBezTo>
                  <a:pt x="2918" y="423"/>
                  <a:pt x="2906" y="401"/>
                  <a:pt x="2897" y="415"/>
                </a:cubicBezTo>
                <a:cubicBezTo>
                  <a:pt x="2891" y="414"/>
                  <a:pt x="2892" y="407"/>
                  <a:pt x="2882" y="409"/>
                </a:cubicBezTo>
                <a:cubicBezTo>
                  <a:pt x="2889" y="403"/>
                  <a:pt x="2880" y="398"/>
                  <a:pt x="2870" y="400"/>
                </a:cubicBezTo>
                <a:cubicBezTo>
                  <a:pt x="2874" y="387"/>
                  <a:pt x="2854" y="391"/>
                  <a:pt x="2863" y="382"/>
                </a:cubicBezTo>
                <a:cubicBezTo>
                  <a:pt x="2836" y="398"/>
                  <a:pt x="2822" y="373"/>
                  <a:pt x="2811" y="355"/>
                </a:cubicBezTo>
                <a:cubicBezTo>
                  <a:pt x="2826" y="357"/>
                  <a:pt x="2836" y="369"/>
                  <a:pt x="2845" y="355"/>
                </a:cubicBezTo>
                <a:cubicBezTo>
                  <a:pt x="2829" y="345"/>
                  <a:pt x="2795" y="350"/>
                  <a:pt x="2789" y="337"/>
                </a:cubicBezTo>
                <a:cubicBezTo>
                  <a:pt x="2786" y="330"/>
                  <a:pt x="2782" y="318"/>
                  <a:pt x="2786" y="322"/>
                </a:cubicBezTo>
                <a:cubicBezTo>
                  <a:pt x="2775" y="312"/>
                  <a:pt x="2748" y="303"/>
                  <a:pt x="2734" y="301"/>
                </a:cubicBezTo>
                <a:cubicBezTo>
                  <a:pt x="2723" y="299"/>
                  <a:pt x="2708" y="306"/>
                  <a:pt x="2697" y="302"/>
                </a:cubicBezTo>
                <a:cubicBezTo>
                  <a:pt x="2703" y="305"/>
                  <a:pt x="2707" y="310"/>
                  <a:pt x="2706" y="319"/>
                </a:cubicBezTo>
                <a:cubicBezTo>
                  <a:pt x="2698" y="316"/>
                  <a:pt x="2675" y="302"/>
                  <a:pt x="2666" y="320"/>
                </a:cubicBezTo>
                <a:cubicBezTo>
                  <a:pt x="2645" y="308"/>
                  <a:pt x="2623" y="269"/>
                  <a:pt x="2602" y="293"/>
                </a:cubicBezTo>
                <a:cubicBezTo>
                  <a:pt x="2610" y="285"/>
                  <a:pt x="2595" y="284"/>
                  <a:pt x="2595" y="275"/>
                </a:cubicBezTo>
                <a:cubicBezTo>
                  <a:pt x="2590" y="274"/>
                  <a:pt x="2589" y="278"/>
                  <a:pt x="2583" y="278"/>
                </a:cubicBezTo>
                <a:cubicBezTo>
                  <a:pt x="2577" y="272"/>
                  <a:pt x="2584" y="272"/>
                  <a:pt x="2586" y="266"/>
                </a:cubicBezTo>
                <a:cubicBezTo>
                  <a:pt x="2560" y="263"/>
                  <a:pt x="2555" y="278"/>
                  <a:pt x="2531" y="285"/>
                </a:cubicBezTo>
                <a:cubicBezTo>
                  <a:pt x="2551" y="269"/>
                  <a:pt x="2507" y="267"/>
                  <a:pt x="2518" y="251"/>
                </a:cubicBezTo>
                <a:cubicBezTo>
                  <a:pt x="2506" y="253"/>
                  <a:pt x="2496" y="258"/>
                  <a:pt x="2491" y="267"/>
                </a:cubicBezTo>
                <a:cubicBezTo>
                  <a:pt x="2492" y="244"/>
                  <a:pt x="2460" y="255"/>
                  <a:pt x="2454" y="240"/>
                </a:cubicBezTo>
                <a:cubicBezTo>
                  <a:pt x="2451" y="250"/>
                  <a:pt x="2420" y="237"/>
                  <a:pt x="2408" y="246"/>
                </a:cubicBezTo>
                <a:cubicBezTo>
                  <a:pt x="2402" y="234"/>
                  <a:pt x="2365" y="239"/>
                  <a:pt x="2356" y="228"/>
                </a:cubicBezTo>
                <a:cubicBezTo>
                  <a:pt x="2360" y="228"/>
                  <a:pt x="2363" y="227"/>
                  <a:pt x="2362" y="222"/>
                </a:cubicBezTo>
                <a:cubicBezTo>
                  <a:pt x="2345" y="216"/>
                  <a:pt x="2337" y="223"/>
                  <a:pt x="2319" y="223"/>
                </a:cubicBezTo>
                <a:cubicBezTo>
                  <a:pt x="2327" y="213"/>
                  <a:pt x="2312" y="216"/>
                  <a:pt x="2319" y="204"/>
                </a:cubicBezTo>
                <a:cubicBezTo>
                  <a:pt x="2303" y="204"/>
                  <a:pt x="2303" y="187"/>
                  <a:pt x="2291" y="183"/>
                </a:cubicBezTo>
                <a:cubicBezTo>
                  <a:pt x="2281" y="182"/>
                  <a:pt x="2299" y="192"/>
                  <a:pt x="2288" y="192"/>
                </a:cubicBezTo>
                <a:cubicBezTo>
                  <a:pt x="2274" y="180"/>
                  <a:pt x="2267" y="175"/>
                  <a:pt x="2239" y="175"/>
                </a:cubicBezTo>
                <a:cubicBezTo>
                  <a:pt x="2236" y="161"/>
                  <a:pt x="2225" y="156"/>
                  <a:pt x="2214" y="150"/>
                </a:cubicBezTo>
                <a:cubicBezTo>
                  <a:pt x="2179" y="168"/>
                  <a:pt x="2142" y="167"/>
                  <a:pt x="2107" y="155"/>
                </a:cubicBezTo>
                <a:cubicBezTo>
                  <a:pt x="2106" y="158"/>
                  <a:pt x="2107" y="163"/>
                  <a:pt x="2104" y="164"/>
                </a:cubicBezTo>
                <a:cubicBezTo>
                  <a:pt x="2059" y="155"/>
                  <a:pt x="1999" y="167"/>
                  <a:pt x="1950" y="135"/>
                </a:cubicBezTo>
                <a:cubicBezTo>
                  <a:pt x="1934" y="142"/>
                  <a:pt x="1912" y="138"/>
                  <a:pt x="1892" y="130"/>
                </a:cubicBezTo>
                <a:cubicBezTo>
                  <a:pt x="1891" y="133"/>
                  <a:pt x="1889" y="137"/>
                  <a:pt x="1886" y="139"/>
                </a:cubicBezTo>
                <a:cubicBezTo>
                  <a:pt x="1884" y="125"/>
                  <a:pt x="1874" y="132"/>
                  <a:pt x="1864" y="133"/>
                </a:cubicBezTo>
                <a:cubicBezTo>
                  <a:pt x="1843" y="135"/>
                  <a:pt x="1807" y="122"/>
                  <a:pt x="1785" y="125"/>
                </a:cubicBezTo>
                <a:cubicBezTo>
                  <a:pt x="1763" y="128"/>
                  <a:pt x="1723" y="109"/>
                  <a:pt x="1723" y="129"/>
                </a:cubicBezTo>
                <a:cubicBezTo>
                  <a:pt x="1706" y="118"/>
                  <a:pt x="1684" y="130"/>
                  <a:pt x="1668" y="126"/>
                </a:cubicBezTo>
                <a:cubicBezTo>
                  <a:pt x="1638" y="119"/>
                  <a:pt x="1603" y="110"/>
                  <a:pt x="1573" y="106"/>
                </a:cubicBezTo>
                <a:cubicBezTo>
                  <a:pt x="1568" y="105"/>
                  <a:pt x="1566" y="112"/>
                  <a:pt x="1561" y="112"/>
                </a:cubicBezTo>
                <a:cubicBezTo>
                  <a:pt x="1558" y="112"/>
                  <a:pt x="1555" y="103"/>
                  <a:pt x="1551" y="103"/>
                </a:cubicBezTo>
                <a:cubicBezTo>
                  <a:pt x="1541" y="102"/>
                  <a:pt x="1523" y="116"/>
                  <a:pt x="1518" y="100"/>
                </a:cubicBezTo>
                <a:cubicBezTo>
                  <a:pt x="1517" y="107"/>
                  <a:pt x="1510" y="107"/>
                  <a:pt x="1506" y="110"/>
                </a:cubicBezTo>
                <a:cubicBezTo>
                  <a:pt x="1486" y="97"/>
                  <a:pt x="1457" y="111"/>
                  <a:pt x="1435" y="92"/>
                </a:cubicBezTo>
                <a:cubicBezTo>
                  <a:pt x="1423" y="106"/>
                  <a:pt x="1391" y="98"/>
                  <a:pt x="1383" y="108"/>
                </a:cubicBezTo>
                <a:cubicBezTo>
                  <a:pt x="1377" y="103"/>
                  <a:pt x="1370" y="98"/>
                  <a:pt x="1361" y="96"/>
                </a:cubicBezTo>
                <a:cubicBezTo>
                  <a:pt x="1350" y="105"/>
                  <a:pt x="1335" y="100"/>
                  <a:pt x="1328" y="109"/>
                </a:cubicBezTo>
                <a:cubicBezTo>
                  <a:pt x="1326" y="102"/>
                  <a:pt x="1322" y="98"/>
                  <a:pt x="1315" y="97"/>
                </a:cubicBezTo>
                <a:cubicBezTo>
                  <a:pt x="1303" y="106"/>
                  <a:pt x="1268" y="92"/>
                  <a:pt x="1257" y="110"/>
                </a:cubicBezTo>
                <a:cubicBezTo>
                  <a:pt x="1252" y="95"/>
                  <a:pt x="1231" y="99"/>
                  <a:pt x="1217" y="101"/>
                </a:cubicBezTo>
                <a:cubicBezTo>
                  <a:pt x="1184" y="104"/>
                  <a:pt x="1140" y="103"/>
                  <a:pt x="1114" y="123"/>
                </a:cubicBezTo>
                <a:cubicBezTo>
                  <a:pt x="1113" y="120"/>
                  <a:pt x="1113" y="116"/>
                  <a:pt x="1107" y="117"/>
                </a:cubicBezTo>
                <a:cubicBezTo>
                  <a:pt x="1083" y="137"/>
                  <a:pt x="1068" y="166"/>
                  <a:pt x="1022" y="164"/>
                </a:cubicBezTo>
                <a:cubicBezTo>
                  <a:pt x="1018" y="172"/>
                  <a:pt x="1014" y="179"/>
                  <a:pt x="1010" y="186"/>
                </a:cubicBezTo>
                <a:cubicBezTo>
                  <a:pt x="1001" y="179"/>
                  <a:pt x="989" y="193"/>
                  <a:pt x="992" y="198"/>
                </a:cubicBezTo>
                <a:cubicBezTo>
                  <a:pt x="981" y="189"/>
                  <a:pt x="970" y="194"/>
                  <a:pt x="970" y="205"/>
                </a:cubicBezTo>
                <a:cubicBezTo>
                  <a:pt x="952" y="193"/>
                  <a:pt x="939" y="212"/>
                  <a:pt x="918" y="202"/>
                </a:cubicBezTo>
                <a:cubicBezTo>
                  <a:pt x="911" y="213"/>
                  <a:pt x="892" y="224"/>
                  <a:pt x="879" y="218"/>
                </a:cubicBezTo>
                <a:cubicBezTo>
                  <a:pt x="878" y="232"/>
                  <a:pt x="853" y="221"/>
                  <a:pt x="851" y="234"/>
                </a:cubicBezTo>
                <a:cubicBezTo>
                  <a:pt x="871" y="240"/>
                  <a:pt x="920" y="223"/>
                  <a:pt x="919" y="251"/>
                </a:cubicBezTo>
                <a:cubicBezTo>
                  <a:pt x="926" y="250"/>
                  <a:pt x="931" y="252"/>
                  <a:pt x="934" y="254"/>
                </a:cubicBezTo>
                <a:cubicBezTo>
                  <a:pt x="935" y="223"/>
                  <a:pt x="976" y="232"/>
                  <a:pt x="980" y="254"/>
                </a:cubicBezTo>
                <a:cubicBezTo>
                  <a:pt x="990" y="255"/>
                  <a:pt x="987" y="244"/>
                  <a:pt x="999" y="247"/>
                </a:cubicBezTo>
                <a:cubicBezTo>
                  <a:pt x="1001" y="253"/>
                  <a:pt x="1004" y="259"/>
                  <a:pt x="1005" y="266"/>
                </a:cubicBezTo>
                <a:cubicBezTo>
                  <a:pt x="985" y="259"/>
                  <a:pt x="980" y="270"/>
                  <a:pt x="959" y="269"/>
                </a:cubicBezTo>
                <a:cubicBezTo>
                  <a:pt x="974" y="293"/>
                  <a:pt x="1019" y="293"/>
                  <a:pt x="1012" y="324"/>
                </a:cubicBezTo>
                <a:cubicBezTo>
                  <a:pt x="982" y="317"/>
                  <a:pt x="971" y="331"/>
                  <a:pt x="944" y="319"/>
                </a:cubicBezTo>
                <a:cubicBezTo>
                  <a:pt x="944" y="323"/>
                  <a:pt x="945" y="330"/>
                  <a:pt x="941" y="331"/>
                </a:cubicBezTo>
                <a:cubicBezTo>
                  <a:pt x="938" y="331"/>
                  <a:pt x="938" y="333"/>
                  <a:pt x="935" y="334"/>
                </a:cubicBezTo>
                <a:cubicBezTo>
                  <a:pt x="927" y="325"/>
                  <a:pt x="915" y="320"/>
                  <a:pt x="904" y="307"/>
                </a:cubicBezTo>
                <a:cubicBezTo>
                  <a:pt x="904" y="316"/>
                  <a:pt x="914" y="315"/>
                  <a:pt x="911" y="328"/>
                </a:cubicBezTo>
                <a:cubicBezTo>
                  <a:pt x="908" y="328"/>
                  <a:pt x="907" y="331"/>
                  <a:pt x="905" y="331"/>
                </a:cubicBezTo>
                <a:cubicBezTo>
                  <a:pt x="899" y="326"/>
                  <a:pt x="886" y="328"/>
                  <a:pt x="883" y="319"/>
                </a:cubicBezTo>
                <a:cubicBezTo>
                  <a:pt x="887" y="319"/>
                  <a:pt x="886" y="314"/>
                  <a:pt x="889" y="313"/>
                </a:cubicBezTo>
                <a:cubicBezTo>
                  <a:pt x="889" y="318"/>
                  <a:pt x="891" y="321"/>
                  <a:pt x="895" y="322"/>
                </a:cubicBezTo>
                <a:cubicBezTo>
                  <a:pt x="894" y="312"/>
                  <a:pt x="900" y="309"/>
                  <a:pt x="898" y="298"/>
                </a:cubicBezTo>
                <a:cubicBezTo>
                  <a:pt x="888" y="297"/>
                  <a:pt x="893" y="311"/>
                  <a:pt x="880" y="307"/>
                </a:cubicBezTo>
                <a:cubicBezTo>
                  <a:pt x="882" y="325"/>
                  <a:pt x="868" y="325"/>
                  <a:pt x="855" y="329"/>
                </a:cubicBezTo>
                <a:cubicBezTo>
                  <a:pt x="816" y="308"/>
                  <a:pt x="760" y="326"/>
                  <a:pt x="717" y="309"/>
                </a:cubicBezTo>
                <a:cubicBezTo>
                  <a:pt x="692" y="310"/>
                  <a:pt x="669" y="316"/>
                  <a:pt x="647" y="307"/>
                </a:cubicBezTo>
                <a:cubicBezTo>
                  <a:pt x="673" y="292"/>
                  <a:pt x="702" y="288"/>
                  <a:pt x="726" y="266"/>
                </a:cubicBezTo>
                <a:cubicBezTo>
                  <a:pt x="718" y="260"/>
                  <a:pt x="701" y="285"/>
                  <a:pt x="689" y="276"/>
                </a:cubicBezTo>
                <a:cubicBezTo>
                  <a:pt x="688" y="269"/>
                  <a:pt x="710" y="270"/>
                  <a:pt x="702" y="266"/>
                </a:cubicBezTo>
                <a:cubicBezTo>
                  <a:pt x="663" y="273"/>
                  <a:pt x="637" y="286"/>
                  <a:pt x="607" y="298"/>
                </a:cubicBezTo>
                <a:cubicBezTo>
                  <a:pt x="593" y="303"/>
                  <a:pt x="580" y="301"/>
                  <a:pt x="567" y="311"/>
                </a:cubicBezTo>
                <a:cubicBezTo>
                  <a:pt x="560" y="317"/>
                  <a:pt x="565" y="332"/>
                  <a:pt x="549" y="326"/>
                </a:cubicBezTo>
                <a:cubicBezTo>
                  <a:pt x="549" y="330"/>
                  <a:pt x="551" y="333"/>
                  <a:pt x="552" y="335"/>
                </a:cubicBezTo>
                <a:cubicBezTo>
                  <a:pt x="541" y="340"/>
                  <a:pt x="532" y="333"/>
                  <a:pt x="522" y="342"/>
                </a:cubicBezTo>
                <a:cubicBezTo>
                  <a:pt x="526" y="343"/>
                  <a:pt x="529" y="347"/>
                  <a:pt x="531" y="351"/>
                </a:cubicBezTo>
                <a:cubicBezTo>
                  <a:pt x="523" y="350"/>
                  <a:pt x="512" y="362"/>
                  <a:pt x="522" y="369"/>
                </a:cubicBezTo>
                <a:cubicBezTo>
                  <a:pt x="540" y="340"/>
                  <a:pt x="571" y="382"/>
                  <a:pt x="595" y="365"/>
                </a:cubicBezTo>
                <a:cubicBezTo>
                  <a:pt x="600" y="376"/>
                  <a:pt x="597" y="390"/>
                  <a:pt x="587" y="393"/>
                </a:cubicBezTo>
                <a:cubicBezTo>
                  <a:pt x="595" y="396"/>
                  <a:pt x="593" y="409"/>
                  <a:pt x="599" y="414"/>
                </a:cubicBezTo>
                <a:cubicBezTo>
                  <a:pt x="576" y="413"/>
                  <a:pt x="612" y="421"/>
                  <a:pt x="596" y="430"/>
                </a:cubicBezTo>
                <a:cubicBezTo>
                  <a:pt x="598" y="422"/>
                  <a:pt x="590" y="424"/>
                  <a:pt x="587" y="421"/>
                </a:cubicBezTo>
                <a:cubicBezTo>
                  <a:pt x="567" y="437"/>
                  <a:pt x="566" y="469"/>
                  <a:pt x="551" y="482"/>
                </a:cubicBezTo>
                <a:cubicBezTo>
                  <a:pt x="556" y="491"/>
                  <a:pt x="574" y="488"/>
                  <a:pt x="579" y="497"/>
                </a:cubicBezTo>
                <a:cubicBezTo>
                  <a:pt x="578" y="513"/>
                  <a:pt x="568" y="511"/>
                  <a:pt x="560" y="513"/>
                </a:cubicBezTo>
                <a:cubicBezTo>
                  <a:pt x="563" y="535"/>
                  <a:pt x="542" y="543"/>
                  <a:pt x="549" y="559"/>
                </a:cubicBezTo>
                <a:cubicBezTo>
                  <a:pt x="543" y="562"/>
                  <a:pt x="527" y="583"/>
                  <a:pt x="525" y="590"/>
                </a:cubicBezTo>
                <a:cubicBezTo>
                  <a:pt x="516" y="585"/>
                  <a:pt x="505" y="582"/>
                  <a:pt x="494" y="593"/>
                </a:cubicBezTo>
                <a:cubicBezTo>
                  <a:pt x="530" y="593"/>
                  <a:pt x="533" y="620"/>
                  <a:pt x="553" y="630"/>
                </a:cubicBezTo>
                <a:cubicBezTo>
                  <a:pt x="558" y="626"/>
                  <a:pt x="572" y="615"/>
                  <a:pt x="580" y="623"/>
                </a:cubicBezTo>
                <a:cubicBezTo>
                  <a:pt x="571" y="631"/>
                  <a:pt x="568" y="632"/>
                  <a:pt x="562" y="639"/>
                </a:cubicBezTo>
                <a:cubicBezTo>
                  <a:pt x="573" y="640"/>
                  <a:pt x="581" y="641"/>
                  <a:pt x="593" y="647"/>
                </a:cubicBezTo>
                <a:cubicBezTo>
                  <a:pt x="594" y="637"/>
                  <a:pt x="595" y="637"/>
                  <a:pt x="605" y="644"/>
                </a:cubicBezTo>
                <a:cubicBezTo>
                  <a:pt x="605" y="631"/>
                  <a:pt x="589" y="633"/>
                  <a:pt x="589" y="620"/>
                </a:cubicBezTo>
                <a:cubicBezTo>
                  <a:pt x="607" y="613"/>
                  <a:pt x="608" y="620"/>
                  <a:pt x="626" y="610"/>
                </a:cubicBezTo>
                <a:cubicBezTo>
                  <a:pt x="631" y="621"/>
                  <a:pt x="633" y="628"/>
                  <a:pt x="654" y="628"/>
                </a:cubicBezTo>
                <a:cubicBezTo>
                  <a:pt x="661" y="626"/>
                  <a:pt x="662" y="618"/>
                  <a:pt x="669" y="616"/>
                </a:cubicBezTo>
                <a:cubicBezTo>
                  <a:pt x="671" y="628"/>
                  <a:pt x="684" y="629"/>
                  <a:pt x="691" y="637"/>
                </a:cubicBezTo>
                <a:cubicBezTo>
                  <a:pt x="679" y="642"/>
                  <a:pt x="684" y="647"/>
                  <a:pt x="688" y="656"/>
                </a:cubicBezTo>
                <a:cubicBezTo>
                  <a:pt x="680" y="665"/>
                  <a:pt x="669" y="656"/>
                  <a:pt x="666" y="659"/>
                </a:cubicBezTo>
                <a:cubicBezTo>
                  <a:pt x="673" y="663"/>
                  <a:pt x="670" y="676"/>
                  <a:pt x="679" y="677"/>
                </a:cubicBezTo>
                <a:cubicBezTo>
                  <a:pt x="688" y="672"/>
                  <a:pt x="670" y="668"/>
                  <a:pt x="679" y="665"/>
                </a:cubicBezTo>
                <a:cubicBezTo>
                  <a:pt x="689" y="666"/>
                  <a:pt x="686" y="673"/>
                  <a:pt x="697" y="668"/>
                </a:cubicBezTo>
                <a:cubicBezTo>
                  <a:pt x="696" y="661"/>
                  <a:pt x="690" y="655"/>
                  <a:pt x="700" y="652"/>
                </a:cubicBezTo>
                <a:cubicBezTo>
                  <a:pt x="722" y="654"/>
                  <a:pt x="750" y="663"/>
                  <a:pt x="764" y="667"/>
                </a:cubicBezTo>
                <a:cubicBezTo>
                  <a:pt x="754" y="661"/>
                  <a:pt x="782" y="673"/>
                  <a:pt x="777" y="658"/>
                </a:cubicBezTo>
                <a:cubicBezTo>
                  <a:pt x="772" y="656"/>
                  <a:pt x="761" y="661"/>
                  <a:pt x="761" y="655"/>
                </a:cubicBezTo>
                <a:cubicBezTo>
                  <a:pt x="769" y="651"/>
                  <a:pt x="781" y="650"/>
                  <a:pt x="780" y="664"/>
                </a:cubicBezTo>
                <a:cubicBezTo>
                  <a:pt x="783" y="657"/>
                  <a:pt x="806" y="654"/>
                  <a:pt x="801" y="648"/>
                </a:cubicBezTo>
                <a:cubicBezTo>
                  <a:pt x="783" y="648"/>
                  <a:pt x="770" y="631"/>
                  <a:pt x="752" y="652"/>
                </a:cubicBezTo>
                <a:cubicBezTo>
                  <a:pt x="741" y="655"/>
                  <a:pt x="724" y="634"/>
                  <a:pt x="718" y="652"/>
                </a:cubicBezTo>
                <a:cubicBezTo>
                  <a:pt x="707" y="638"/>
                  <a:pt x="696" y="616"/>
                  <a:pt x="696" y="600"/>
                </a:cubicBezTo>
                <a:cubicBezTo>
                  <a:pt x="706" y="597"/>
                  <a:pt x="717" y="585"/>
                  <a:pt x="711" y="576"/>
                </a:cubicBezTo>
                <a:cubicBezTo>
                  <a:pt x="718" y="582"/>
                  <a:pt x="724" y="568"/>
                  <a:pt x="736" y="569"/>
                </a:cubicBezTo>
                <a:cubicBezTo>
                  <a:pt x="736" y="575"/>
                  <a:pt x="738" y="579"/>
                  <a:pt x="742" y="581"/>
                </a:cubicBezTo>
                <a:cubicBezTo>
                  <a:pt x="744" y="572"/>
                  <a:pt x="760" y="576"/>
                  <a:pt x="763" y="569"/>
                </a:cubicBezTo>
                <a:cubicBezTo>
                  <a:pt x="774" y="583"/>
                  <a:pt x="797" y="566"/>
                  <a:pt x="803" y="556"/>
                </a:cubicBezTo>
                <a:cubicBezTo>
                  <a:pt x="786" y="553"/>
                  <a:pt x="776" y="559"/>
                  <a:pt x="766" y="547"/>
                </a:cubicBezTo>
                <a:cubicBezTo>
                  <a:pt x="761" y="550"/>
                  <a:pt x="758" y="555"/>
                  <a:pt x="751" y="557"/>
                </a:cubicBezTo>
                <a:cubicBezTo>
                  <a:pt x="747" y="547"/>
                  <a:pt x="761" y="554"/>
                  <a:pt x="757" y="544"/>
                </a:cubicBezTo>
                <a:cubicBezTo>
                  <a:pt x="746" y="542"/>
                  <a:pt x="753" y="557"/>
                  <a:pt x="742" y="554"/>
                </a:cubicBezTo>
                <a:cubicBezTo>
                  <a:pt x="740" y="548"/>
                  <a:pt x="730" y="551"/>
                  <a:pt x="732" y="542"/>
                </a:cubicBezTo>
                <a:cubicBezTo>
                  <a:pt x="738" y="532"/>
                  <a:pt x="748" y="541"/>
                  <a:pt x="751" y="526"/>
                </a:cubicBezTo>
                <a:cubicBezTo>
                  <a:pt x="789" y="550"/>
                  <a:pt x="809" y="481"/>
                  <a:pt x="845" y="519"/>
                </a:cubicBezTo>
                <a:cubicBezTo>
                  <a:pt x="846" y="514"/>
                  <a:pt x="844" y="508"/>
                  <a:pt x="848" y="507"/>
                </a:cubicBezTo>
                <a:cubicBezTo>
                  <a:pt x="855" y="517"/>
                  <a:pt x="878" y="498"/>
                  <a:pt x="882" y="521"/>
                </a:cubicBezTo>
                <a:cubicBezTo>
                  <a:pt x="866" y="515"/>
                  <a:pt x="868" y="528"/>
                  <a:pt x="852" y="528"/>
                </a:cubicBezTo>
                <a:cubicBezTo>
                  <a:pt x="856" y="535"/>
                  <a:pt x="862" y="540"/>
                  <a:pt x="870" y="543"/>
                </a:cubicBezTo>
                <a:cubicBezTo>
                  <a:pt x="875" y="534"/>
                  <a:pt x="878" y="543"/>
                  <a:pt x="885" y="537"/>
                </a:cubicBezTo>
                <a:cubicBezTo>
                  <a:pt x="886" y="531"/>
                  <a:pt x="881" y="531"/>
                  <a:pt x="879" y="528"/>
                </a:cubicBezTo>
                <a:cubicBezTo>
                  <a:pt x="884" y="527"/>
                  <a:pt x="884" y="523"/>
                  <a:pt x="888" y="521"/>
                </a:cubicBezTo>
                <a:cubicBezTo>
                  <a:pt x="920" y="533"/>
                  <a:pt x="973" y="503"/>
                  <a:pt x="999" y="529"/>
                </a:cubicBezTo>
                <a:cubicBezTo>
                  <a:pt x="1045" y="522"/>
                  <a:pt x="1078" y="508"/>
                  <a:pt x="1112" y="528"/>
                </a:cubicBezTo>
                <a:cubicBezTo>
                  <a:pt x="1108" y="538"/>
                  <a:pt x="1092" y="537"/>
                  <a:pt x="1091" y="550"/>
                </a:cubicBezTo>
                <a:cubicBezTo>
                  <a:pt x="1088" y="550"/>
                  <a:pt x="1086" y="545"/>
                  <a:pt x="1085" y="550"/>
                </a:cubicBezTo>
                <a:cubicBezTo>
                  <a:pt x="1094" y="563"/>
                  <a:pt x="1127" y="550"/>
                  <a:pt x="1119" y="571"/>
                </a:cubicBezTo>
                <a:cubicBezTo>
                  <a:pt x="1112" y="572"/>
                  <a:pt x="1115" y="562"/>
                  <a:pt x="1109" y="562"/>
                </a:cubicBezTo>
                <a:cubicBezTo>
                  <a:pt x="1109" y="574"/>
                  <a:pt x="1127" y="585"/>
                  <a:pt x="1116" y="598"/>
                </a:cubicBezTo>
                <a:cubicBezTo>
                  <a:pt x="1102" y="598"/>
                  <a:pt x="1094" y="599"/>
                  <a:pt x="1079" y="599"/>
                </a:cubicBezTo>
                <a:cubicBezTo>
                  <a:pt x="1078" y="603"/>
                  <a:pt x="1083" y="615"/>
                  <a:pt x="1076" y="614"/>
                </a:cubicBezTo>
                <a:cubicBezTo>
                  <a:pt x="1062" y="610"/>
                  <a:pt x="1046" y="623"/>
                  <a:pt x="1034" y="630"/>
                </a:cubicBezTo>
                <a:cubicBezTo>
                  <a:pt x="1034" y="624"/>
                  <a:pt x="1031" y="624"/>
                  <a:pt x="1027" y="627"/>
                </a:cubicBezTo>
                <a:cubicBezTo>
                  <a:pt x="1028" y="623"/>
                  <a:pt x="1031" y="623"/>
                  <a:pt x="1030" y="618"/>
                </a:cubicBezTo>
                <a:cubicBezTo>
                  <a:pt x="1025" y="617"/>
                  <a:pt x="1024" y="621"/>
                  <a:pt x="1018" y="621"/>
                </a:cubicBezTo>
                <a:cubicBezTo>
                  <a:pt x="1021" y="630"/>
                  <a:pt x="1021" y="639"/>
                  <a:pt x="1018" y="642"/>
                </a:cubicBezTo>
                <a:cubicBezTo>
                  <a:pt x="1013" y="632"/>
                  <a:pt x="1009" y="638"/>
                  <a:pt x="1000" y="633"/>
                </a:cubicBezTo>
                <a:cubicBezTo>
                  <a:pt x="1002" y="648"/>
                  <a:pt x="1000" y="646"/>
                  <a:pt x="997" y="655"/>
                </a:cubicBezTo>
                <a:cubicBezTo>
                  <a:pt x="993" y="651"/>
                  <a:pt x="986" y="651"/>
                  <a:pt x="982" y="655"/>
                </a:cubicBezTo>
                <a:cubicBezTo>
                  <a:pt x="981" y="652"/>
                  <a:pt x="982" y="646"/>
                  <a:pt x="979" y="646"/>
                </a:cubicBezTo>
                <a:cubicBezTo>
                  <a:pt x="976" y="657"/>
                  <a:pt x="966" y="649"/>
                  <a:pt x="960" y="646"/>
                </a:cubicBezTo>
                <a:cubicBezTo>
                  <a:pt x="953" y="654"/>
                  <a:pt x="965" y="652"/>
                  <a:pt x="964" y="661"/>
                </a:cubicBezTo>
                <a:cubicBezTo>
                  <a:pt x="950" y="660"/>
                  <a:pt x="935" y="660"/>
                  <a:pt x="930" y="650"/>
                </a:cubicBezTo>
                <a:cubicBezTo>
                  <a:pt x="923" y="654"/>
                  <a:pt x="897" y="665"/>
                  <a:pt x="896" y="647"/>
                </a:cubicBezTo>
                <a:cubicBezTo>
                  <a:pt x="878" y="647"/>
                  <a:pt x="878" y="647"/>
                  <a:pt x="878" y="647"/>
                </a:cubicBezTo>
                <a:cubicBezTo>
                  <a:pt x="874" y="654"/>
                  <a:pt x="871" y="661"/>
                  <a:pt x="866" y="666"/>
                </a:cubicBezTo>
                <a:cubicBezTo>
                  <a:pt x="868" y="661"/>
                  <a:pt x="859" y="652"/>
                  <a:pt x="859" y="660"/>
                </a:cubicBezTo>
                <a:cubicBezTo>
                  <a:pt x="863" y="660"/>
                  <a:pt x="863" y="664"/>
                  <a:pt x="863" y="669"/>
                </a:cubicBezTo>
                <a:cubicBezTo>
                  <a:pt x="867" y="669"/>
                  <a:pt x="874" y="668"/>
                  <a:pt x="875" y="672"/>
                </a:cubicBezTo>
                <a:cubicBezTo>
                  <a:pt x="862" y="674"/>
                  <a:pt x="871" y="679"/>
                  <a:pt x="866" y="687"/>
                </a:cubicBezTo>
                <a:cubicBezTo>
                  <a:pt x="875" y="681"/>
                  <a:pt x="896" y="680"/>
                  <a:pt x="890" y="668"/>
                </a:cubicBezTo>
                <a:cubicBezTo>
                  <a:pt x="900" y="671"/>
                  <a:pt x="896" y="660"/>
                  <a:pt x="905" y="662"/>
                </a:cubicBezTo>
                <a:cubicBezTo>
                  <a:pt x="907" y="667"/>
                  <a:pt x="910" y="670"/>
                  <a:pt x="912" y="674"/>
                </a:cubicBezTo>
                <a:cubicBezTo>
                  <a:pt x="908" y="675"/>
                  <a:pt x="904" y="675"/>
                  <a:pt x="906" y="681"/>
                </a:cubicBezTo>
                <a:cubicBezTo>
                  <a:pt x="920" y="677"/>
                  <a:pt x="901" y="691"/>
                  <a:pt x="912" y="693"/>
                </a:cubicBezTo>
                <a:cubicBezTo>
                  <a:pt x="915" y="684"/>
                  <a:pt x="919" y="667"/>
                  <a:pt x="908" y="662"/>
                </a:cubicBezTo>
                <a:cubicBezTo>
                  <a:pt x="922" y="661"/>
                  <a:pt x="949" y="654"/>
                  <a:pt x="954" y="674"/>
                </a:cubicBezTo>
                <a:cubicBezTo>
                  <a:pt x="951" y="674"/>
                  <a:pt x="950" y="678"/>
                  <a:pt x="945" y="677"/>
                </a:cubicBezTo>
                <a:cubicBezTo>
                  <a:pt x="945" y="669"/>
                  <a:pt x="950" y="671"/>
                  <a:pt x="945" y="665"/>
                </a:cubicBezTo>
                <a:cubicBezTo>
                  <a:pt x="937" y="664"/>
                  <a:pt x="935" y="669"/>
                  <a:pt x="936" y="677"/>
                </a:cubicBezTo>
                <a:cubicBezTo>
                  <a:pt x="957" y="684"/>
                  <a:pt x="978" y="682"/>
                  <a:pt x="995" y="698"/>
                </a:cubicBezTo>
                <a:cubicBezTo>
                  <a:pt x="990" y="699"/>
                  <a:pt x="992" y="705"/>
                  <a:pt x="992" y="710"/>
                </a:cubicBezTo>
                <a:cubicBezTo>
                  <a:pt x="987" y="711"/>
                  <a:pt x="987" y="714"/>
                  <a:pt x="982" y="710"/>
                </a:cubicBezTo>
                <a:cubicBezTo>
                  <a:pt x="984" y="717"/>
                  <a:pt x="986" y="723"/>
                  <a:pt x="992" y="726"/>
                </a:cubicBezTo>
                <a:cubicBezTo>
                  <a:pt x="992" y="718"/>
                  <a:pt x="996" y="714"/>
                  <a:pt x="1004" y="713"/>
                </a:cubicBezTo>
                <a:cubicBezTo>
                  <a:pt x="1005" y="718"/>
                  <a:pt x="1000" y="721"/>
                  <a:pt x="1004" y="722"/>
                </a:cubicBezTo>
                <a:cubicBezTo>
                  <a:pt x="1009" y="719"/>
                  <a:pt x="1008" y="710"/>
                  <a:pt x="1016" y="710"/>
                </a:cubicBezTo>
                <a:cubicBezTo>
                  <a:pt x="1019" y="723"/>
                  <a:pt x="1038" y="723"/>
                  <a:pt x="1044" y="722"/>
                </a:cubicBezTo>
                <a:cubicBezTo>
                  <a:pt x="1039" y="729"/>
                  <a:pt x="1051" y="743"/>
                  <a:pt x="1035" y="743"/>
                </a:cubicBezTo>
                <a:cubicBezTo>
                  <a:pt x="1035" y="736"/>
                  <a:pt x="1030" y="732"/>
                  <a:pt x="1023" y="731"/>
                </a:cubicBezTo>
                <a:cubicBezTo>
                  <a:pt x="1022" y="734"/>
                  <a:pt x="1023" y="737"/>
                  <a:pt x="1020" y="737"/>
                </a:cubicBezTo>
                <a:cubicBezTo>
                  <a:pt x="1019" y="743"/>
                  <a:pt x="1024" y="743"/>
                  <a:pt x="1026" y="747"/>
                </a:cubicBezTo>
                <a:cubicBezTo>
                  <a:pt x="1014" y="749"/>
                  <a:pt x="1016" y="749"/>
                  <a:pt x="1004" y="747"/>
                </a:cubicBezTo>
                <a:cubicBezTo>
                  <a:pt x="1005" y="764"/>
                  <a:pt x="990" y="747"/>
                  <a:pt x="983" y="756"/>
                </a:cubicBezTo>
                <a:cubicBezTo>
                  <a:pt x="982" y="768"/>
                  <a:pt x="994" y="766"/>
                  <a:pt x="999" y="771"/>
                </a:cubicBezTo>
                <a:cubicBezTo>
                  <a:pt x="998" y="779"/>
                  <a:pt x="996" y="785"/>
                  <a:pt x="990" y="787"/>
                </a:cubicBezTo>
                <a:cubicBezTo>
                  <a:pt x="972" y="784"/>
                  <a:pt x="948" y="786"/>
                  <a:pt x="938" y="797"/>
                </a:cubicBezTo>
                <a:cubicBezTo>
                  <a:pt x="941" y="797"/>
                  <a:pt x="946" y="796"/>
                  <a:pt x="947" y="800"/>
                </a:cubicBezTo>
                <a:cubicBezTo>
                  <a:pt x="935" y="805"/>
                  <a:pt x="926" y="793"/>
                  <a:pt x="907" y="797"/>
                </a:cubicBezTo>
                <a:cubicBezTo>
                  <a:pt x="906" y="808"/>
                  <a:pt x="896" y="806"/>
                  <a:pt x="889" y="803"/>
                </a:cubicBezTo>
                <a:cubicBezTo>
                  <a:pt x="887" y="809"/>
                  <a:pt x="893" y="811"/>
                  <a:pt x="889" y="813"/>
                </a:cubicBezTo>
                <a:cubicBezTo>
                  <a:pt x="879" y="797"/>
                  <a:pt x="868" y="820"/>
                  <a:pt x="858" y="807"/>
                </a:cubicBezTo>
                <a:cubicBezTo>
                  <a:pt x="858" y="816"/>
                  <a:pt x="848" y="817"/>
                  <a:pt x="837" y="816"/>
                </a:cubicBezTo>
                <a:cubicBezTo>
                  <a:pt x="834" y="833"/>
                  <a:pt x="834" y="835"/>
                  <a:pt x="843" y="847"/>
                </a:cubicBezTo>
                <a:cubicBezTo>
                  <a:pt x="858" y="838"/>
                  <a:pt x="881" y="839"/>
                  <a:pt x="889" y="849"/>
                </a:cubicBezTo>
                <a:cubicBezTo>
                  <a:pt x="899" y="843"/>
                  <a:pt x="891" y="837"/>
                  <a:pt x="892" y="825"/>
                </a:cubicBezTo>
                <a:cubicBezTo>
                  <a:pt x="898" y="824"/>
                  <a:pt x="900" y="819"/>
                  <a:pt x="904" y="815"/>
                </a:cubicBezTo>
                <a:cubicBezTo>
                  <a:pt x="907" y="846"/>
                  <a:pt x="933" y="819"/>
                  <a:pt x="944" y="836"/>
                </a:cubicBezTo>
                <a:cubicBezTo>
                  <a:pt x="956" y="836"/>
                  <a:pt x="956" y="824"/>
                  <a:pt x="965" y="821"/>
                </a:cubicBezTo>
                <a:cubicBezTo>
                  <a:pt x="997" y="842"/>
                  <a:pt x="1038" y="814"/>
                  <a:pt x="1070" y="813"/>
                </a:cubicBezTo>
                <a:cubicBezTo>
                  <a:pt x="1062" y="813"/>
                  <a:pt x="1056" y="810"/>
                  <a:pt x="1054" y="804"/>
                </a:cubicBezTo>
                <a:cubicBezTo>
                  <a:pt x="1066" y="812"/>
                  <a:pt x="1073" y="804"/>
                  <a:pt x="1085" y="804"/>
                </a:cubicBezTo>
                <a:cubicBezTo>
                  <a:pt x="1100" y="830"/>
                  <a:pt x="1136" y="808"/>
                  <a:pt x="1161" y="800"/>
                </a:cubicBezTo>
                <a:cubicBezTo>
                  <a:pt x="1166" y="805"/>
                  <a:pt x="1176" y="806"/>
                  <a:pt x="1180" y="812"/>
                </a:cubicBezTo>
                <a:cubicBezTo>
                  <a:pt x="1175" y="818"/>
                  <a:pt x="1180" y="816"/>
                  <a:pt x="1180" y="824"/>
                </a:cubicBezTo>
                <a:cubicBezTo>
                  <a:pt x="1173" y="828"/>
                  <a:pt x="1171" y="823"/>
                  <a:pt x="1168" y="834"/>
                </a:cubicBezTo>
                <a:cubicBezTo>
                  <a:pt x="1171" y="834"/>
                  <a:pt x="1176" y="833"/>
                  <a:pt x="1177" y="837"/>
                </a:cubicBezTo>
                <a:cubicBezTo>
                  <a:pt x="1172" y="846"/>
                  <a:pt x="1175" y="849"/>
                  <a:pt x="1171" y="855"/>
                </a:cubicBezTo>
                <a:cubicBezTo>
                  <a:pt x="1145" y="855"/>
                  <a:pt x="1147" y="844"/>
                  <a:pt x="1119" y="847"/>
                </a:cubicBezTo>
                <a:cubicBezTo>
                  <a:pt x="1117" y="858"/>
                  <a:pt x="1105" y="859"/>
                  <a:pt x="1095" y="862"/>
                </a:cubicBezTo>
                <a:cubicBezTo>
                  <a:pt x="1093" y="858"/>
                  <a:pt x="1091" y="857"/>
                  <a:pt x="1094" y="853"/>
                </a:cubicBezTo>
                <a:cubicBezTo>
                  <a:pt x="1079" y="853"/>
                  <a:pt x="1079" y="853"/>
                  <a:pt x="1079" y="853"/>
                </a:cubicBezTo>
                <a:cubicBezTo>
                  <a:pt x="1079" y="858"/>
                  <a:pt x="1080" y="864"/>
                  <a:pt x="1076" y="865"/>
                </a:cubicBezTo>
                <a:cubicBezTo>
                  <a:pt x="1070" y="854"/>
                  <a:pt x="1059" y="865"/>
                  <a:pt x="1049" y="872"/>
                </a:cubicBezTo>
                <a:cubicBezTo>
                  <a:pt x="1042" y="863"/>
                  <a:pt x="1027" y="868"/>
                  <a:pt x="1040" y="875"/>
                </a:cubicBezTo>
                <a:cubicBezTo>
                  <a:pt x="1030" y="877"/>
                  <a:pt x="1030" y="869"/>
                  <a:pt x="1024" y="875"/>
                </a:cubicBezTo>
                <a:cubicBezTo>
                  <a:pt x="1024" y="870"/>
                  <a:pt x="1023" y="866"/>
                  <a:pt x="1021" y="863"/>
                </a:cubicBezTo>
                <a:cubicBezTo>
                  <a:pt x="1011" y="862"/>
                  <a:pt x="1010" y="869"/>
                  <a:pt x="1000" y="866"/>
                </a:cubicBezTo>
                <a:cubicBezTo>
                  <a:pt x="993" y="879"/>
                  <a:pt x="984" y="889"/>
                  <a:pt x="976" y="900"/>
                </a:cubicBezTo>
                <a:cubicBezTo>
                  <a:pt x="947" y="886"/>
                  <a:pt x="933" y="909"/>
                  <a:pt x="908" y="904"/>
                </a:cubicBezTo>
                <a:cubicBezTo>
                  <a:pt x="909" y="912"/>
                  <a:pt x="914" y="914"/>
                  <a:pt x="905" y="917"/>
                </a:cubicBezTo>
                <a:cubicBezTo>
                  <a:pt x="893" y="904"/>
                  <a:pt x="879" y="916"/>
                  <a:pt x="865" y="920"/>
                </a:cubicBezTo>
                <a:cubicBezTo>
                  <a:pt x="858" y="913"/>
                  <a:pt x="858" y="899"/>
                  <a:pt x="844" y="899"/>
                </a:cubicBezTo>
                <a:cubicBezTo>
                  <a:pt x="836" y="915"/>
                  <a:pt x="827" y="934"/>
                  <a:pt x="810" y="918"/>
                </a:cubicBezTo>
                <a:cubicBezTo>
                  <a:pt x="806" y="921"/>
                  <a:pt x="798" y="922"/>
                  <a:pt x="795" y="927"/>
                </a:cubicBezTo>
                <a:cubicBezTo>
                  <a:pt x="797" y="927"/>
                  <a:pt x="797" y="939"/>
                  <a:pt x="795" y="939"/>
                </a:cubicBezTo>
                <a:cubicBezTo>
                  <a:pt x="777" y="929"/>
                  <a:pt x="762" y="956"/>
                  <a:pt x="746" y="940"/>
                </a:cubicBezTo>
                <a:cubicBezTo>
                  <a:pt x="732" y="957"/>
                  <a:pt x="708" y="964"/>
                  <a:pt x="691" y="971"/>
                </a:cubicBezTo>
                <a:cubicBezTo>
                  <a:pt x="683" y="966"/>
                  <a:pt x="674" y="960"/>
                  <a:pt x="667" y="953"/>
                </a:cubicBezTo>
                <a:cubicBezTo>
                  <a:pt x="665" y="965"/>
                  <a:pt x="663" y="967"/>
                  <a:pt x="670" y="974"/>
                </a:cubicBezTo>
                <a:cubicBezTo>
                  <a:pt x="657" y="985"/>
                  <a:pt x="647" y="969"/>
                  <a:pt x="624" y="969"/>
                </a:cubicBezTo>
                <a:cubicBezTo>
                  <a:pt x="615" y="985"/>
                  <a:pt x="606" y="989"/>
                  <a:pt x="587" y="991"/>
                </a:cubicBezTo>
                <a:cubicBezTo>
                  <a:pt x="586" y="984"/>
                  <a:pt x="606" y="983"/>
                  <a:pt x="596" y="978"/>
                </a:cubicBezTo>
                <a:cubicBezTo>
                  <a:pt x="594" y="983"/>
                  <a:pt x="587" y="983"/>
                  <a:pt x="581" y="985"/>
                </a:cubicBezTo>
                <a:cubicBezTo>
                  <a:pt x="580" y="990"/>
                  <a:pt x="586" y="992"/>
                  <a:pt x="581" y="994"/>
                </a:cubicBezTo>
                <a:cubicBezTo>
                  <a:pt x="570" y="996"/>
                  <a:pt x="566" y="990"/>
                  <a:pt x="560" y="988"/>
                </a:cubicBezTo>
                <a:cubicBezTo>
                  <a:pt x="544" y="1004"/>
                  <a:pt x="500" y="1004"/>
                  <a:pt x="489" y="995"/>
                </a:cubicBezTo>
                <a:cubicBezTo>
                  <a:pt x="489" y="1002"/>
                  <a:pt x="482" y="1002"/>
                  <a:pt x="474" y="1001"/>
                </a:cubicBezTo>
                <a:cubicBezTo>
                  <a:pt x="474" y="1005"/>
                  <a:pt x="476" y="1008"/>
                  <a:pt x="477" y="1010"/>
                </a:cubicBezTo>
                <a:cubicBezTo>
                  <a:pt x="461" y="1017"/>
                  <a:pt x="446" y="1028"/>
                  <a:pt x="431" y="1020"/>
                </a:cubicBezTo>
                <a:cubicBezTo>
                  <a:pt x="399" y="1040"/>
                  <a:pt x="349" y="1069"/>
                  <a:pt x="319" y="1064"/>
                </a:cubicBezTo>
                <a:cubicBezTo>
                  <a:pt x="303" y="1082"/>
                  <a:pt x="281" y="1083"/>
                  <a:pt x="254" y="1083"/>
                </a:cubicBezTo>
                <a:cubicBezTo>
                  <a:pt x="253" y="1093"/>
                  <a:pt x="250" y="1101"/>
                  <a:pt x="239" y="1102"/>
                </a:cubicBezTo>
                <a:cubicBezTo>
                  <a:pt x="227" y="1091"/>
                  <a:pt x="223" y="1107"/>
                  <a:pt x="212" y="1096"/>
                </a:cubicBezTo>
                <a:cubicBezTo>
                  <a:pt x="213" y="1111"/>
                  <a:pt x="186" y="1105"/>
                  <a:pt x="197" y="1121"/>
                </a:cubicBezTo>
                <a:cubicBezTo>
                  <a:pt x="160" y="1127"/>
                  <a:pt x="120" y="1156"/>
                  <a:pt x="87" y="1147"/>
                </a:cubicBezTo>
                <a:cubicBezTo>
                  <a:pt x="83" y="1163"/>
                  <a:pt x="76" y="1156"/>
                  <a:pt x="62" y="1153"/>
                </a:cubicBezTo>
                <a:cubicBezTo>
                  <a:pt x="58" y="1169"/>
                  <a:pt x="43" y="1177"/>
                  <a:pt x="44" y="1190"/>
                </a:cubicBezTo>
                <a:cubicBezTo>
                  <a:pt x="37" y="1190"/>
                  <a:pt x="35" y="1185"/>
                  <a:pt x="26" y="1187"/>
                </a:cubicBezTo>
                <a:cubicBezTo>
                  <a:pt x="23" y="1204"/>
                  <a:pt x="29" y="1199"/>
                  <a:pt x="35" y="1202"/>
                </a:cubicBezTo>
                <a:cubicBezTo>
                  <a:pt x="33" y="1204"/>
                  <a:pt x="18" y="1209"/>
                  <a:pt x="26" y="1212"/>
                </a:cubicBezTo>
                <a:cubicBezTo>
                  <a:pt x="34" y="1211"/>
                  <a:pt x="35" y="1205"/>
                  <a:pt x="45" y="1212"/>
                </a:cubicBezTo>
                <a:cubicBezTo>
                  <a:pt x="46" y="1206"/>
                  <a:pt x="45" y="1198"/>
                  <a:pt x="54" y="1199"/>
                </a:cubicBezTo>
                <a:cubicBezTo>
                  <a:pt x="58" y="1211"/>
                  <a:pt x="45" y="1207"/>
                  <a:pt x="45" y="1215"/>
                </a:cubicBezTo>
                <a:cubicBezTo>
                  <a:pt x="52" y="1213"/>
                  <a:pt x="67" y="1218"/>
                  <a:pt x="69" y="1211"/>
                </a:cubicBezTo>
                <a:cubicBezTo>
                  <a:pt x="66" y="1211"/>
                  <a:pt x="65" y="1206"/>
                  <a:pt x="69" y="1205"/>
                </a:cubicBezTo>
                <a:cubicBezTo>
                  <a:pt x="71" y="1206"/>
                  <a:pt x="75" y="1205"/>
                  <a:pt x="75" y="1208"/>
                </a:cubicBezTo>
                <a:cubicBezTo>
                  <a:pt x="71" y="1218"/>
                  <a:pt x="66" y="1227"/>
                  <a:pt x="57" y="1233"/>
                </a:cubicBezTo>
                <a:cubicBezTo>
                  <a:pt x="63" y="1240"/>
                  <a:pt x="73" y="1226"/>
                  <a:pt x="76" y="1239"/>
                </a:cubicBezTo>
                <a:cubicBezTo>
                  <a:pt x="63" y="1238"/>
                  <a:pt x="62" y="1244"/>
                  <a:pt x="69" y="1248"/>
                </a:cubicBezTo>
                <a:cubicBezTo>
                  <a:pt x="60" y="1248"/>
                  <a:pt x="60" y="1248"/>
                  <a:pt x="60" y="1248"/>
                </a:cubicBezTo>
                <a:cubicBezTo>
                  <a:pt x="62" y="1258"/>
                  <a:pt x="58" y="1262"/>
                  <a:pt x="57" y="1270"/>
                </a:cubicBezTo>
                <a:cubicBezTo>
                  <a:pt x="70" y="1282"/>
                  <a:pt x="68" y="1294"/>
                  <a:pt x="86" y="1309"/>
                </a:cubicBezTo>
                <a:cubicBezTo>
                  <a:pt x="92" y="1310"/>
                  <a:pt x="92" y="1305"/>
                  <a:pt x="95" y="1303"/>
                </a:cubicBezTo>
                <a:cubicBezTo>
                  <a:pt x="98" y="1310"/>
                  <a:pt x="103" y="1314"/>
                  <a:pt x="95" y="1318"/>
                </a:cubicBezTo>
                <a:cubicBezTo>
                  <a:pt x="99" y="1324"/>
                  <a:pt x="111" y="1323"/>
                  <a:pt x="110" y="1333"/>
                </a:cubicBezTo>
                <a:cubicBezTo>
                  <a:pt x="118" y="1333"/>
                  <a:pt x="120" y="1327"/>
                  <a:pt x="126" y="1333"/>
                </a:cubicBezTo>
                <a:cubicBezTo>
                  <a:pt x="128" y="1321"/>
                  <a:pt x="128" y="1307"/>
                  <a:pt x="141" y="1305"/>
                </a:cubicBezTo>
                <a:cubicBezTo>
                  <a:pt x="152" y="1308"/>
                  <a:pt x="141" y="1316"/>
                  <a:pt x="147" y="1321"/>
                </a:cubicBezTo>
                <a:cubicBezTo>
                  <a:pt x="151" y="1320"/>
                  <a:pt x="154" y="1322"/>
                  <a:pt x="156" y="1324"/>
                </a:cubicBezTo>
                <a:cubicBezTo>
                  <a:pt x="178" y="1297"/>
                  <a:pt x="214" y="1285"/>
                  <a:pt x="229" y="1255"/>
                </a:cubicBezTo>
                <a:cubicBezTo>
                  <a:pt x="233" y="1247"/>
                  <a:pt x="223" y="1236"/>
                  <a:pt x="241" y="1237"/>
                </a:cubicBezTo>
                <a:cubicBezTo>
                  <a:pt x="245" y="1239"/>
                  <a:pt x="251" y="1241"/>
                  <a:pt x="250" y="1249"/>
                </a:cubicBezTo>
                <a:cubicBezTo>
                  <a:pt x="245" y="1267"/>
                  <a:pt x="234" y="1279"/>
                  <a:pt x="217" y="1286"/>
                </a:cubicBezTo>
                <a:cubicBezTo>
                  <a:pt x="213" y="1303"/>
                  <a:pt x="227" y="1299"/>
                  <a:pt x="220" y="1311"/>
                </a:cubicBezTo>
                <a:cubicBezTo>
                  <a:pt x="234" y="1308"/>
                  <a:pt x="243" y="1301"/>
                  <a:pt x="257" y="1313"/>
                </a:cubicBezTo>
                <a:cubicBezTo>
                  <a:pt x="264" y="1312"/>
                  <a:pt x="253" y="1305"/>
                  <a:pt x="260" y="1301"/>
                </a:cubicBezTo>
                <a:cubicBezTo>
                  <a:pt x="289" y="1305"/>
                  <a:pt x="275" y="1274"/>
                  <a:pt x="284" y="1252"/>
                </a:cubicBezTo>
                <a:cubicBezTo>
                  <a:pt x="278" y="1250"/>
                  <a:pt x="276" y="1245"/>
                  <a:pt x="269" y="1246"/>
                </a:cubicBezTo>
                <a:cubicBezTo>
                  <a:pt x="272" y="1255"/>
                  <a:pt x="262" y="1251"/>
                  <a:pt x="256" y="1252"/>
                </a:cubicBezTo>
                <a:cubicBezTo>
                  <a:pt x="257" y="1246"/>
                  <a:pt x="253" y="1245"/>
                  <a:pt x="253" y="1240"/>
                </a:cubicBezTo>
                <a:cubicBezTo>
                  <a:pt x="259" y="1240"/>
                  <a:pt x="260" y="1236"/>
                  <a:pt x="265" y="1237"/>
                </a:cubicBezTo>
                <a:cubicBezTo>
                  <a:pt x="274" y="1234"/>
                  <a:pt x="272" y="1243"/>
                  <a:pt x="278" y="1243"/>
                </a:cubicBezTo>
                <a:cubicBezTo>
                  <a:pt x="291" y="1221"/>
                  <a:pt x="260" y="1228"/>
                  <a:pt x="262" y="1209"/>
                </a:cubicBezTo>
                <a:cubicBezTo>
                  <a:pt x="221" y="1205"/>
                  <a:pt x="245" y="1137"/>
                  <a:pt x="286" y="1157"/>
                </a:cubicBezTo>
                <a:cubicBezTo>
                  <a:pt x="285" y="1136"/>
                  <a:pt x="313" y="1155"/>
                  <a:pt x="304" y="1135"/>
                </a:cubicBezTo>
                <a:cubicBezTo>
                  <a:pt x="315" y="1137"/>
                  <a:pt x="329" y="1126"/>
                  <a:pt x="338" y="1135"/>
                </a:cubicBezTo>
                <a:cubicBezTo>
                  <a:pt x="330" y="1140"/>
                  <a:pt x="329" y="1133"/>
                  <a:pt x="319" y="1138"/>
                </a:cubicBezTo>
                <a:cubicBezTo>
                  <a:pt x="308" y="1158"/>
                  <a:pt x="332" y="1160"/>
                  <a:pt x="332" y="1178"/>
                </a:cubicBezTo>
                <a:cubicBezTo>
                  <a:pt x="329" y="1187"/>
                  <a:pt x="313" y="1185"/>
                  <a:pt x="311" y="1196"/>
                </a:cubicBezTo>
                <a:cubicBezTo>
                  <a:pt x="335" y="1216"/>
                  <a:pt x="378" y="1216"/>
                  <a:pt x="385" y="1254"/>
                </a:cubicBezTo>
                <a:cubicBezTo>
                  <a:pt x="400" y="1257"/>
                  <a:pt x="405" y="1248"/>
                  <a:pt x="425" y="1244"/>
                </a:cubicBezTo>
                <a:cubicBezTo>
                  <a:pt x="421" y="1232"/>
                  <a:pt x="430" y="1233"/>
                  <a:pt x="434" y="1228"/>
                </a:cubicBezTo>
                <a:cubicBezTo>
                  <a:pt x="429" y="1223"/>
                  <a:pt x="410" y="1216"/>
                  <a:pt x="418" y="1207"/>
                </a:cubicBezTo>
                <a:cubicBezTo>
                  <a:pt x="428" y="1206"/>
                  <a:pt x="420" y="1222"/>
                  <a:pt x="431" y="1219"/>
                </a:cubicBezTo>
                <a:cubicBezTo>
                  <a:pt x="436" y="1219"/>
                  <a:pt x="432" y="1211"/>
                  <a:pt x="437" y="1210"/>
                </a:cubicBezTo>
                <a:cubicBezTo>
                  <a:pt x="446" y="1213"/>
                  <a:pt x="447" y="1219"/>
                  <a:pt x="443" y="1228"/>
                </a:cubicBezTo>
                <a:cubicBezTo>
                  <a:pt x="469" y="1228"/>
                  <a:pt x="489" y="1226"/>
                  <a:pt x="514" y="1228"/>
                </a:cubicBezTo>
                <a:cubicBezTo>
                  <a:pt x="524" y="1225"/>
                  <a:pt x="530" y="1215"/>
                  <a:pt x="526" y="1206"/>
                </a:cubicBezTo>
                <a:cubicBezTo>
                  <a:pt x="537" y="1202"/>
                  <a:pt x="536" y="1201"/>
                  <a:pt x="544" y="1190"/>
                </a:cubicBezTo>
                <a:cubicBezTo>
                  <a:pt x="550" y="1196"/>
                  <a:pt x="542" y="1196"/>
                  <a:pt x="544" y="1206"/>
                </a:cubicBezTo>
                <a:cubicBezTo>
                  <a:pt x="561" y="1208"/>
                  <a:pt x="579" y="1221"/>
                  <a:pt x="587" y="1208"/>
                </a:cubicBezTo>
                <a:cubicBezTo>
                  <a:pt x="581" y="1209"/>
                  <a:pt x="580" y="1205"/>
                  <a:pt x="581" y="1199"/>
                </a:cubicBezTo>
                <a:cubicBezTo>
                  <a:pt x="585" y="1199"/>
                  <a:pt x="585" y="1195"/>
                  <a:pt x="590" y="1196"/>
                </a:cubicBezTo>
                <a:cubicBezTo>
                  <a:pt x="586" y="1208"/>
                  <a:pt x="598" y="1204"/>
                  <a:pt x="602" y="1208"/>
                </a:cubicBezTo>
                <a:cubicBezTo>
                  <a:pt x="605" y="1198"/>
                  <a:pt x="592" y="1204"/>
                  <a:pt x="593" y="1196"/>
                </a:cubicBezTo>
                <a:cubicBezTo>
                  <a:pt x="605" y="1195"/>
                  <a:pt x="613" y="1192"/>
                  <a:pt x="614" y="1174"/>
                </a:cubicBezTo>
                <a:cubicBezTo>
                  <a:pt x="600" y="1175"/>
                  <a:pt x="596" y="1166"/>
                  <a:pt x="605" y="1159"/>
                </a:cubicBezTo>
                <a:cubicBezTo>
                  <a:pt x="596" y="1157"/>
                  <a:pt x="597" y="1163"/>
                  <a:pt x="589" y="1162"/>
                </a:cubicBezTo>
                <a:cubicBezTo>
                  <a:pt x="592" y="1154"/>
                  <a:pt x="580" y="1146"/>
                  <a:pt x="589" y="1141"/>
                </a:cubicBezTo>
                <a:cubicBezTo>
                  <a:pt x="596" y="1148"/>
                  <a:pt x="605" y="1152"/>
                  <a:pt x="614" y="1156"/>
                </a:cubicBezTo>
                <a:cubicBezTo>
                  <a:pt x="617" y="1148"/>
                  <a:pt x="601" y="1145"/>
                  <a:pt x="611" y="1141"/>
                </a:cubicBezTo>
                <a:cubicBezTo>
                  <a:pt x="622" y="1144"/>
                  <a:pt x="625" y="1157"/>
                  <a:pt x="632" y="1165"/>
                </a:cubicBezTo>
                <a:cubicBezTo>
                  <a:pt x="640" y="1166"/>
                  <a:pt x="639" y="1159"/>
                  <a:pt x="648" y="1162"/>
                </a:cubicBezTo>
                <a:cubicBezTo>
                  <a:pt x="652" y="1170"/>
                  <a:pt x="657" y="1182"/>
                  <a:pt x="648" y="1189"/>
                </a:cubicBezTo>
                <a:cubicBezTo>
                  <a:pt x="665" y="1189"/>
                  <a:pt x="661" y="1197"/>
                  <a:pt x="663" y="1207"/>
                </a:cubicBezTo>
                <a:cubicBezTo>
                  <a:pt x="673" y="1209"/>
                  <a:pt x="669" y="1209"/>
                  <a:pt x="679" y="1207"/>
                </a:cubicBezTo>
                <a:cubicBezTo>
                  <a:pt x="684" y="1212"/>
                  <a:pt x="683" y="1224"/>
                  <a:pt x="688" y="1229"/>
                </a:cubicBezTo>
                <a:cubicBezTo>
                  <a:pt x="692" y="1220"/>
                  <a:pt x="713" y="1213"/>
                  <a:pt x="722" y="1219"/>
                </a:cubicBezTo>
                <a:cubicBezTo>
                  <a:pt x="711" y="1226"/>
                  <a:pt x="722" y="1255"/>
                  <a:pt x="698" y="1250"/>
                </a:cubicBezTo>
                <a:cubicBezTo>
                  <a:pt x="701" y="1244"/>
                  <a:pt x="688" y="1241"/>
                  <a:pt x="673" y="1238"/>
                </a:cubicBezTo>
                <a:cubicBezTo>
                  <a:pt x="660" y="1252"/>
                  <a:pt x="653" y="1258"/>
                  <a:pt x="649" y="1278"/>
                </a:cubicBezTo>
                <a:cubicBezTo>
                  <a:pt x="640" y="1270"/>
                  <a:pt x="630" y="1266"/>
                  <a:pt x="618" y="1272"/>
                </a:cubicBezTo>
                <a:cubicBezTo>
                  <a:pt x="622" y="1288"/>
                  <a:pt x="607" y="1291"/>
                  <a:pt x="603" y="1309"/>
                </a:cubicBezTo>
                <a:cubicBezTo>
                  <a:pt x="616" y="1302"/>
                  <a:pt x="612" y="1316"/>
                  <a:pt x="622" y="1318"/>
                </a:cubicBezTo>
                <a:cubicBezTo>
                  <a:pt x="626" y="1307"/>
                  <a:pt x="613" y="1312"/>
                  <a:pt x="616" y="1303"/>
                </a:cubicBezTo>
                <a:cubicBezTo>
                  <a:pt x="638" y="1297"/>
                  <a:pt x="647" y="1309"/>
                  <a:pt x="644" y="1320"/>
                </a:cubicBezTo>
                <a:cubicBezTo>
                  <a:pt x="658" y="1310"/>
                  <a:pt x="681" y="1338"/>
                  <a:pt x="689" y="1327"/>
                </a:cubicBezTo>
                <a:cubicBezTo>
                  <a:pt x="687" y="1326"/>
                  <a:pt x="687" y="1315"/>
                  <a:pt x="689" y="1314"/>
                </a:cubicBezTo>
                <a:cubicBezTo>
                  <a:pt x="694" y="1314"/>
                  <a:pt x="691" y="1323"/>
                  <a:pt x="695" y="1323"/>
                </a:cubicBezTo>
                <a:cubicBezTo>
                  <a:pt x="694" y="1310"/>
                  <a:pt x="706" y="1315"/>
                  <a:pt x="704" y="1308"/>
                </a:cubicBezTo>
                <a:cubicBezTo>
                  <a:pt x="712" y="1309"/>
                  <a:pt x="706" y="1321"/>
                  <a:pt x="705" y="1323"/>
                </a:cubicBezTo>
                <a:cubicBezTo>
                  <a:pt x="718" y="1325"/>
                  <a:pt x="709" y="1306"/>
                  <a:pt x="717" y="1302"/>
                </a:cubicBezTo>
                <a:cubicBezTo>
                  <a:pt x="722" y="1309"/>
                  <a:pt x="725" y="1307"/>
                  <a:pt x="720" y="1299"/>
                </a:cubicBezTo>
                <a:cubicBezTo>
                  <a:pt x="737" y="1299"/>
                  <a:pt x="747" y="1293"/>
                  <a:pt x="766" y="1295"/>
                </a:cubicBezTo>
                <a:cubicBezTo>
                  <a:pt x="768" y="1281"/>
                  <a:pt x="756" y="1297"/>
                  <a:pt x="756" y="1289"/>
                </a:cubicBezTo>
                <a:cubicBezTo>
                  <a:pt x="759" y="1285"/>
                  <a:pt x="759" y="1278"/>
                  <a:pt x="765" y="1277"/>
                </a:cubicBezTo>
                <a:cubicBezTo>
                  <a:pt x="763" y="1288"/>
                  <a:pt x="769" y="1292"/>
                  <a:pt x="778" y="1292"/>
                </a:cubicBezTo>
                <a:cubicBezTo>
                  <a:pt x="780" y="1278"/>
                  <a:pt x="772" y="1294"/>
                  <a:pt x="772" y="1286"/>
                </a:cubicBezTo>
                <a:cubicBezTo>
                  <a:pt x="773" y="1282"/>
                  <a:pt x="775" y="1279"/>
                  <a:pt x="778" y="1277"/>
                </a:cubicBezTo>
                <a:cubicBezTo>
                  <a:pt x="780" y="1289"/>
                  <a:pt x="792" y="1273"/>
                  <a:pt x="793" y="1286"/>
                </a:cubicBezTo>
                <a:cubicBezTo>
                  <a:pt x="783" y="1289"/>
                  <a:pt x="782" y="1303"/>
                  <a:pt x="766" y="1301"/>
                </a:cubicBezTo>
                <a:cubicBezTo>
                  <a:pt x="761" y="1312"/>
                  <a:pt x="776" y="1303"/>
                  <a:pt x="775" y="1310"/>
                </a:cubicBezTo>
                <a:cubicBezTo>
                  <a:pt x="766" y="1309"/>
                  <a:pt x="780" y="1322"/>
                  <a:pt x="778" y="1313"/>
                </a:cubicBezTo>
                <a:cubicBezTo>
                  <a:pt x="767" y="1309"/>
                  <a:pt x="787" y="1313"/>
                  <a:pt x="784" y="1307"/>
                </a:cubicBezTo>
                <a:cubicBezTo>
                  <a:pt x="779" y="1300"/>
                  <a:pt x="798" y="1291"/>
                  <a:pt x="805" y="1279"/>
                </a:cubicBezTo>
                <a:cubicBezTo>
                  <a:pt x="804" y="1285"/>
                  <a:pt x="809" y="1285"/>
                  <a:pt x="812" y="1288"/>
                </a:cubicBezTo>
                <a:cubicBezTo>
                  <a:pt x="808" y="1289"/>
                  <a:pt x="804" y="1289"/>
                  <a:pt x="805" y="1295"/>
                </a:cubicBezTo>
                <a:cubicBezTo>
                  <a:pt x="812" y="1295"/>
                  <a:pt x="812" y="1295"/>
                  <a:pt x="812" y="1295"/>
                </a:cubicBezTo>
                <a:cubicBezTo>
                  <a:pt x="812" y="1296"/>
                  <a:pt x="814" y="1298"/>
                  <a:pt x="815" y="1294"/>
                </a:cubicBezTo>
                <a:cubicBezTo>
                  <a:pt x="808" y="1291"/>
                  <a:pt x="820" y="1280"/>
                  <a:pt x="830" y="1282"/>
                </a:cubicBezTo>
                <a:cubicBezTo>
                  <a:pt x="831" y="1302"/>
                  <a:pt x="835" y="1281"/>
                  <a:pt x="842" y="1282"/>
                </a:cubicBezTo>
                <a:cubicBezTo>
                  <a:pt x="842" y="1286"/>
                  <a:pt x="844" y="1289"/>
                  <a:pt x="845" y="1291"/>
                </a:cubicBezTo>
                <a:cubicBezTo>
                  <a:pt x="840" y="1296"/>
                  <a:pt x="830" y="1312"/>
                  <a:pt x="836" y="1319"/>
                </a:cubicBezTo>
                <a:cubicBezTo>
                  <a:pt x="850" y="1312"/>
                  <a:pt x="843" y="1285"/>
                  <a:pt x="860" y="1276"/>
                </a:cubicBezTo>
                <a:cubicBezTo>
                  <a:pt x="875" y="1272"/>
                  <a:pt x="890" y="1281"/>
                  <a:pt x="906" y="1272"/>
                </a:cubicBezTo>
                <a:cubicBezTo>
                  <a:pt x="912" y="1280"/>
                  <a:pt x="920" y="1287"/>
                  <a:pt x="928" y="1293"/>
                </a:cubicBezTo>
                <a:cubicBezTo>
                  <a:pt x="930" y="1284"/>
                  <a:pt x="920" y="1287"/>
                  <a:pt x="922" y="1278"/>
                </a:cubicBezTo>
                <a:cubicBezTo>
                  <a:pt x="932" y="1278"/>
                  <a:pt x="929" y="1265"/>
                  <a:pt x="940" y="1265"/>
                </a:cubicBezTo>
                <a:cubicBezTo>
                  <a:pt x="929" y="1275"/>
                  <a:pt x="944" y="1273"/>
                  <a:pt x="940" y="1290"/>
                </a:cubicBezTo>
                <a:cubicBezTo>
                  <a:pt x="964" y="1308"/>
                  <a:pt x="959" y="1273"/>
                  <a:pt x="977" y="1268"/>
                </a:cubicBezTo>
                <a:cubicBezTo>
                  <a:pt x="976" y="1272"/>
                  <a:pt x="972" y="1273"/>
                  <a:pt x="971" y="1277"/>
                </a:cubicBezTo>
                <a:cubicBezTo>
                  <a:pt x="980" y="1280"/>
                  <a:pt x="974" y="1267"/>
                  <a:pt x="986" y="1271"/>
                </a:cubicBezTo>
                <a:cubicBezTo>
                  <a:pt x="986" y="1274"/>
                  <a:pt x="984" y="1275"/>
                  <a:pt x="983" y="1277"/>
                </a:cubicBezTo>
                <a:cubicBezTo>
                  <a:pt x="989" y="1278"/>
                  <a:pt x="989" y="1273"/>
                  <a:pt x="992" y="1271"/>
                </a:cubicBezTo>
                <a:cubicBezTo>
                  <a:pt x="998" y="1274"/>
                  <a:pt x="997" y="1282"/>
                  <a:pt x="1005" y="1283"/>
                </a:cubicBezTo>
                <a:cubicBezTo>
                  <a:pt x="1008" y="1275"/>
                  <a:pt x="992" y="1274"/>
                  <a:pt x="1001" y="1271"/>
                </a:cubicBezTo>
                <a:cubicBezTo>
                  <a:pt x="1003" y="1275"/>
                  <a:pt x="1006" y="1278"/>
                  <a:pt x="1011" y="1280"/>
                </a:cubicBezTo>
                <a:cubicBezTo>
                  <a:pt x="1011" y="1259"/>
                  <a:pt x="1042" y="1287"/>
                  <a:pt x="1041" y="1273"/>
                </a:cubicBezTo>
                <a:cubicBezTo>
                  <a:pt x="1037" y="1273"/>
                  <a:pt x="1030" y="1275"/>
                  <a:pt x="1029" y="1271"/>
                </a:cubicBezTo>
                <a:cubicBezTo>
                  <a:pt x="1054" y="1265"/>
                  <a:pt x="1060" y="1264"/>
                  <a:pt x="1087" y="1273"/>
                </a:cubicBezTo>
                <a:cubicBezTo>
                  <a:pt x="1086" y="1263"/>
                  <a:pt x="1097" y="1264"/>
                  <a:pt x="1099" y="1257"/>
                </a:cubicBezTo>
                <a:cubicBezTo>
                  <a:pt x="1099" y="1266"/>
                  <a:pt x="1118" y="1255"/>
                  <a:pt x="1118" y="1263"/>
                </a:cubicBezTo>
                <a:cubicBezTo>
                  <a:pt x="1117" y="1269"/>
                  <a:pt x="1108" y="1266"/>
                  <a:pt x="1109" y="1273"/>
                </a:cubicBezTo>
                <a:cubicBezTo>
                  <a:pt x="1123" y="1269"/>
                  <a:pt x="1131" y="1271"/>
                  <a:pt x="1145" y="1278"/>
                </a:cubicBezTo>
                <a:cubicBezTo>
                  <a:pt x="1141" y="1271"/>
                  <a:pt x="1153" y="1267"/>
                  <a:pt x="1145" y="1266"/>
                </a:cubicBezTo>
                <a:cubicBezTo>
                  <a:pt x="1144" y="1270"/>
                  <a:pt x="1141" y="1272"/>
                  <a:pt x="1136" y="1272"/>
                </a:cubicBezTo>
                <a:cubicBezTo>
                  <a:pt x="1131" y="1266"/>
                  <a:pt x="1126" y="1260"/>
                  <a:pt x="1124" y="1251"/>
                </a:cubicBezTo>
                <a:cubicBezTo>
                  <a:pt x="1151" y="1238"/>
                  <a:pt x="1168" y="1235"/>
                  <a:pt x="1188" y="1256"/>
                </a:cubicBezTo>
                <a:cubicBezTo>
                  <a:pt x="1189" y="1241"/>
                  <a:pt x="1202" y="1258"/>
                  <a:pt x="1210" y="1256"/>
                </a:cubicBezTo>
                <a:cubicBezTo>
                  <a:pt x="1213" y="1246"/>
                  <a:pt x="1205" y="1249"/>
                  <a:pt x="1203" y="1244"/>
                </a:cubicBezTo>
                <a:cubicBezTo>
                  <a:pt x="1217" y="1241"/>
                  <a:pt x="1216" y="1246"/>
                  <a:pt x="1218" y="1232"/>
                </a:cubicBezTo>
                <a:cubicBezTo>
                  <a:pt x="1239" y="1252"/>
                  <a:pt x="1252" y="1264"/>
                  <a:pt x="1277" y="1268"/>
                </a:cubicBezTo>
                <a:cubicBezTo>
                  <a:pt x="1278" y="1260"/>
                  <a:pt x="1283" y="1255"/>
                  <a:pt x="1277" y="1249"/>
                </a:cubicBezTo>
                <a:cubicBezTo>
                  <a:pt x="1290" y="1249"/>
                  <a:pt x="1290" y="1236"/>
                  <a:pt x="1301" y="1234"/>
                </a:cubicBezTo>
                <a:cubicBezTo>
                  <a:pt x="1306" y="1240"/>
                  <a:pt x="1318" y="1239"/>
                  <a:pt x="1323" y="1246"/>
                </a:cubicBezTo>
                <a:cubicBezTo>
                  <a:pt x="1326" y="1255"/>
                  <a:pt x="1318" y="1253"/>
                  <a:pt x="1317" y="1258"/>
                </a:cubicBezTo>
                <a:cubicBezTo>
                  <a:pt x="1324" y="1260"/>
                  <a:pt x="1337" y="1272"/>
                  <a:pt x="1341" y="1267"/>
                </a:cubicBezTo>
                <a:cubicBezTo>
                  <a:pt x="1335" y="1268"/>
                  <a:pt x="1342" y="1258"/>
                  <a:pt x="1344" y="1258"/>
                </a:cubicBezTo>
                <a:cubicBezTo>
                  <a:pt x="1351" y="1264"/>
                  <a:pt x="1360" y="1269"/>
                  <a:pt x="1369" y="1273"/>
                </a:cubicBezTo>
                <a:cubicBezTo>
                  <a:pt x="1359" y="1254"/>
                  <a:pt x="1385" y="1276"/>
                  <a:pt x="1375" y="1257"/>
                </a:cubicBezTo>
                <a:cubicBezTo>
                  <a:pt x="1384" y="1254"/>
                  <a:pt x="1384" y="1254"/>
                  <a:pt x="1393" y="1257"/>
                </a:cubicBezTo>
                <a:cubicBezTo>
                  <a:pt x="1395" y="1246"/>
                  <a:pt x="1402" y="1239"/>
                  <a:pt x="1415" y="1238"/>
                </a:cubicBezTo>
                <a:cubicBezTo>
                  <a:pt x="1418" y="1246"/>
                  <a:pt x="1425" y="1250"/>
                  <a:pt x="1433" y="1254"/>
                </a:cubicBezTo>
                <a:cubicBezTo>
                  <a:pt x="1434" y="1249"/>
                  <a:pt x="1432" y="1242"/>
                  <a:pt x="1436" y="1241"/>
                </a:cubicBezTo>
                <a:cubicBezTo>
                  <a:pt x="1450" y="1245"/>
                  <a:pt x="1462" y="1250"/>
                  <a:pt x="1470" y="1238"/>
                </a:cubicBezTo>
                <a:cubicBezTo>
                  <a:pt x="1471" y="1242"/>
                  <a:pt x="1473" y="1243"/>
                  <a:pt x="1470" y="1247"/>
                </a:cubicBezTo>
                <a:cubicBezTo>
                  <a:pt x="1482" y="1249"/>
                  <a:pt x="1486" y="1250"/>
                  <a:pt x="1494" y="1244"/>
                </a:cubicBezTo>
                <a:cubicBezTo>
                  <a:pt x="1500" y="1247"/>
                  <a:pt x="1499" y="1258"/>
                  <a:pt x="1504" y="1262"/>
                </a:cubicBezTo>
                <a:cubicBezTo>
                  <a:pt x="1527" y="1225"/>
                  <a:pt x="1583" y="1271"/>
                  <a:pt x="1602" y="1242"/>
                </a:cubicBezTo>
                <a:cubicBezTo>
                  <a:pt x="1610" y="1248"/>
                  <a:pt x="1623" y="1249"/>
                  <a:pt x="1620" y="1267"/>
                </a:cubicBezTo>
                <a:cubicBezTo>
                  <a:pt x="1615" y="1261"/>
                  <a:pt x="1603" y="1258"/>
                  <a:pt x="1599" y="1267"/>
                </a:cubicBezTo>
                <a:cubicBezTo>
                  <a:pt x="1613" y="1274"/>
                  <a:pt x="1610" y="1268"/>
                  <a:pt x="1636" y="1276"/>
                </a:cubicBezTo>
                <a:cubicBezTo>
                  <a:pt x="1639" y="1266"/>
                  <a:pt x="1626" y="1273"/>
                  <a:pt x="1629" y="1264"/>
                </a:cubicBezTo>
                <a:cubicBezTo>
                  <a:pt x="1639" y="1266"/>
                  <a:pt x="1641" y="1260"/>
                  <a:pt x="1648" y="1260"/>
                </a:cubicBezTo>
                <a:cubicBezTo>
                  <a:pt x="1648" y="1264"/>
                  <a:pt x="1638" y="1272"/>
                  <a:pt x="1645" y="1273"/>
                </a:cubicBezTo>
                <a:cubicBezTo>
                  <a:pt x="1654" y="1263"/>
                  <a:pt x="1644" y="1279"/>
                  <a:pt x="1654" y="1279"/>
                </a:cubicBezTo>
                <a:cubicBezTo>
                  <a:pt x="1649" y="1268"/>
                  <a:pt x="1664" y="1277"/>
                  <a:pt x="1663" y="1269"/>
                </a:cubicBezTo>
                <a:cubicBezTo>
                  <a:pt x="1658" y="1269"/>
                  <a:pt x="1653" y="1270"/>
                  <a:pt x="1654" y="1263"/>
                </a:cubicBezTo>
                <a:cubicBezTo>
                  <a:pt x="1666" y="1259"/>
                  <a:pt x="1661" y="1272"/>
                  <a:pt x="1669" y="1272"/>
                </a:cubicBezTo>
                <a:cubicBezTo>
                  <a:pt x="1673" y="1255"/>
                  <a:pt x="1680" y="1260"/>
                  <a:pt x="1684" y="1244"/>
                </a:cubicBezTo>
                <a:cubicBezTo>
                  <a:pt x="1668" y="1245"/>
                  <a:pt x="1642" y="1242"/>
                  <a:pt x="1647" y="1230"/>
                </a:cubicBezTo>
                <a:cubicBezTo>
                  <a:pt x="1631" y="1241"/>
                  <a:pt x="1615" y="1219"/>
                  <a:pt x="1604" y="1218"/>
                </a:cubicBezTo>
                <a:cubicBezTo>
                  <a:pt x="1615" y="1209"/>
                  <a:pt x="1597" y="1216"/>
                  <a:pt x="1598" y="1212"/>
                </a:cubicBezTo>
                <a:cubicBezTo>
                  <a:pt x="1598" y="1203"/>
                  <a:pt x="1598" y="1203"/>
                  <a:pt x="1598" y="1203"/>
                </a:cubicBezTo>
                <a:cubicBezTo>
                  <a:pt x="1603" y="1203"/>
                  <a:pt x="1608" y="1202"/>
                  <a:pt x="1610" y="1199"/>
                </a:cubicBezTo>
                <a:cubicBezTo>
                  <a:pt x="1615" y="1203"/>
                  <a:pt x="1612" y="1214"/>
                  <a:pt x="1620" y="1215"/>
                </a:cubicBezTo>
                <a:cubicBezTo>
                  <a:pt x="1621" y="1209"/>
                  <a:pt x="1624" y="1215"/>
                  <a:pt x="1629" y="1214"/>
                </a:cubicBezTo>
                <a:cubicBezTo>
                  <a:pt x="1636" y="1207"/>
                  <a:pt x="1642" y="1208"/>
                  <a:pt x="1659" y="1202"/>
                </a:cubicBezTo>
                <a:cubicBezTo>
                  <a:pt x="1670" y="1224"/>
                  <a:pt x="1673" y="1204"/>
                  <a:pt x="1681" y="1220"/>
                </a:cubicBezTo>
                <a:cubicBezTo>
                  <a:pt x="1687" y="1215"/>
                  <a:pt x="1684" y="1210"/>
                  <a:pt x="1687" y="1208"/>
                </a:cubicBezTo>
                <a:cubicBezTo>
                  <a:pt x="1715" y="1210"/>
                  <a:pt x="1734" y="1217"/>
                  <a:pt x="1767" y="1222"/>
                </a:cubicBezTo>
                <a:cubicBezTo>
                  <a:pt x="1767" y="1216"/>
                  <a:pt x="1769" y="1212"/>
                  <a:pt x="1773" y="1210"/>
                </a:cubicBezTo>
                <a:cubicBezTo>
                  <a:pt x="1796" y="1233"/>
                  <a:pt x="1825" y="1212"/>
                  <a:pt x="1853" y="1239"/>
                </a:cubicBezTo>
                <a:cubicBezTo>
                  <a:pt x="1861" y="1215"/>
                  <a:pt x="1888" y="1232"/>
                  <a:pt x="1892" y="1214"/>
                </a:cubicBezTo>
                <a:cubicBezTo>
                  <a:pt x="1897" y="1223"/>
                  <a:pt x="1903" y="1230"/>
                  <a:pt x="1917" y="1230"/>
                </a:cubicBezTo>
                <a:cubicBezTo>
                  <a:pt x="1918" y="1224"/>
                  <a:pt x="1912" y="1222"/>
                  <a:pt x="1917" y="1220"/>
                </a:cubicBezTo>
                <a:cubicBezTo>
                  <a:pt x="1930" y="1235"/>
                  <a:pt x="1946" y="1227"/>
                  <a:pt x="1951" y="1247"/>
                </a:cubicBezTo>
                <a:cubicBezTo>
                  <a:pt x="1961" y="1240"/>
                  <a:pt x="1976" y="1231"/>
                  <a:pt x="1972" y="1220"/>
                </a:cubicBezTo>
                <a:cubicBezTo>
                  <a:pt x="1992" y="1229"/>
                  <a:pt x="1993" y="1244"/>
                  <a:pt x="2006" y="1253"/>
                </a:cubicBezTo>
                <a:cubicBezTo>
                  <a:pt x="2013" y="1252"/>
                  <a:pt x="2007" y="1239"/>
                  <a:pt x="2015" y="1241"/>
                </a:cubicBezTo>
                <a:cubicBezTo>
                  <a:pt x="2033" y="1266"/>
                  <a:pt x="2071" y="1259"/>
                  <a:pt x="2092" y="1267"/>
                </a:cubicBezTo>
                <a:cubicBezTo>
                  <a:pt x="2104" y="1261"/>
                  <a:pt x="2107" y="1264"/>
                  <a:pt x="2120" y="1261"/>
                </a:cubicBezTo>
                <a:cubicBezTo>
                  <a:pt x="2119" y="1268"/>
                  <a:pt x="2133" y="1282"/>
                  <a:pt x="2138" y="1279"/>
                </a:cubicBezTo>
                <a:cubicBezTo>
                  <a:pt x="2135" y="1271"/>
                  <a:pt x="2168" y="1273"/>
                  <a:pt x="2169" y="1260"/>
                </a:cubicBezTo>
                <a:cubicBezTo>
                  <a:pt x="2164" y="1260"/>
                  <a:pt x="2170" y="1249"/>
                  <a:pt x="2162" y="1245"/>
                </a:cubicBezTo>
                <a:cubicBezTo>
                  <a:pt x="2163" y="1253"/>
                  <a:pt x="2156" y="1253"/>
                  <a:pt x="2150" y="1254"/>
                </a:cubicBezTo>
                <a:cubicBezTo>
                  <a:pt x="2150" y="1251"/>
                  <a:pt x="2155" y="1250"/>
                  <a:pt x="2150" y="1248"/>
                </a:cubicBezTo>
                <a:cubicBezTo>
                  <a:pt x="2138" y="1265"/>
                  <a:pt x="2113" y="1236"/>
                  <a:pt x="2098" y="1246"/>
                </a:cubicBezTo>
                <a:cubicBezTo>
                  <a:pt x="2086" y="1228"/>
                  <a:pt x="2111" y="1219"/>
                  <a:pt x="2095" y="1215"/>
                </a:cubicBezTo>
                <a:cubicBezTo>
                  <a:pt x="2119" y="1220"/>
                  <a:pt x="2130" y="1213"/>
                  <a:pt x="2147" y="1218"/>
                </a:cubicBezTo>
                <a:cubicBezTo>
                  <a:pt x="2147" y="1207"/>
                  <a:pt x="2137" y="1207"/>
                  <a:pt x="2137" y="1196"/>
                </a:cubicBezTo>
                <a:cubicBezTo>
                  <a:pt x="2144" y="1201"/>
                  <a:pt x="2147" y="1209"/>
                  <a:pt x="2156" y="1211"/>
                </a:cubicBezTo>
                <a:cubicBezTo>
                  <a:pt x="2152" y="1213"/>
                  <a:pt x="2150" y="1215"/>
                  <a:pt x="2150" y="1221"/>
                </a:cubicBezTo>
                <a:cubicBezTo>
                  <a:pt x="2163" y="1212"/>
                  <a:pt x="2163" y="1233"/>
                  <a:pt x="2177" y="1217"/>
                </a:cubicBezTo>
                <a:cubicBezTo>
                  <a:pt x="2174" y="1217"/>
                  <a:pt x="2175" y="1214"/>
                  <a:pt x="2177" y="1211"/>
                </a:cubicBezTo>
                <a:cubicBezTo>
                  <a:pt x="2165" y="1207"/>
                  <a:pt x="2159" y="1194"/>
                  <a:pt x="2152" y="1184"/>
                </a:cubicBezTo>
                <a:cubicBezTo>
                  <a:pt x="2160" y="1185"/>
                  <a:pt x="2159" y="1178"/>
                  <a:pt x="2168" y="1181"/>
                </a:cubicBezTo>
                <a:cubicBezTo>
                  <a:pt x="2178" y="1143"/>
                  <a:pt x="2126" y="1167"/>
                  <a:pt x="2118" y="1138"/>
                </a:cubicBezTo>
                <a:cubicBezTo>
                  <a:pt x="2131" y="1133"/>
                  <a:pt x="2136" y="1125"/>
                  <a:pt x="2146" y="1126"/>
                </a:cubicBezTo>
                <a:cubicBezTo>
                  <a:pt x="2146" y="1113"/>
                  <a:pt x="2146" y="1113"/>
                  <a:pt x="2146" y="1113"/>
                </a:cubicBezTo>
                <a:cubicBezTo>
                  <a:pt x="2176" y="1103"/>
                  <a:pt x="2175" y="1095"/>
                  <a:pt x="2207" y="1104"/>
                </a:cubicBezTo>
                <a:cubicBezTo>
                  <a:pt x="2211" y="1095"/>
                  <a:pt x="2217" y="1089"/>
                  <a:pt x="2225" y="1085"/>
                </a:cubicBezTo>
                <a:cubicBezTo>
                  <a:pt x="2233" y="1089"/>
                  <a:pt x="2249" y="1101"/>
                  <a:pt x="2259" y="1094"/>
                </a:cubicBezTo>
                <a:cubicBezTo>
                  <a:pt x="2255" y="1093"/>
                  <a:pt x="2251" y="1089"/>
                  <a:pt x="2256" y="1088"/>
                </a:cubicBezTo>
                <a:cubicBezTo>
                  <a:pt x="2274" y="1097"/>
                  <a:pt x="2292" y="1107"/>
                  <a:pt x="2317" y="1096"/>
                </a:cubicBezTo>
                <a:cubicBezTo>
                  <a:pt x="2309" y="1094"/>
                  <a:pt x="2315" y="1081"/>
                  <a:pt x="2323" y="1084"/>
                </a:cubicBezTo>
                <a:cubicBezTo>
                  <a:pt x="2333" y="1090"/>
                  <a:pt x="2358" y="1113"/>
                  <a:pt x="2360" y="1099"/>
                </a:cubicBezTo>
                <a:cubicBezTo>
                  <a:pt x="2370" y="1110"/>
                  <a:pt x="2397" y="1116"/>
                  <a:pt x="2403" y="1098"/>
                </a:cubicBezTo>
                <a:cubicBezTo>
                  <a:pt x="2399" y="1098"/>
                  <a:pt x="2391" y="1086"/>
                  <a:pt x="2396" y="1086"/>
                </a:cubicBezTo>
                <a:cubicBezTo>
                  <a:pt x="2435" y="1088"/>
                  <a:pt x="2476" y="1087"/>
                  <a:pt x="2501" y="1100"/>
                </a:cubicBezTo>
                <a:cubicBezTo>
                  <a:pt x="2504" y="1097"/>
                  <a:pt x="2502" y="1089"/>
                  <a:pt x="2510" y="1091"/>
                </a:cubicBezTo>
                <a:cubicBezTo>
                  <a:pt x="2510" y="1095"/>
                  <a:pt x="2509" y="1098"/>
                  <a:pt x="2507" y="1100"/>
                </a:cubicBezTo>
                <a:cubicBezTo>
                  <a:pt x="2517" y="1103"/>
                  <a:pt x="2514" y="1100"/>
                  <a:pt x="2525" y="1100"/>
                </a:cubicBezTo>
                <a:cubicBezTo>
                  <a:pt x="2528" y="1093"/>
                  <a:pt x="2514" y="1087"/>
                  <a:pt x="2522" y="1085"/>
                </a:cubicBezTo>
                <a:cubicBezTo>
                  <a:pt x="2528" y="1091"/>
                  <a:pt x="2535" y="1094"/>
                  <a:pt x="2544" y="1090"/>
                </a:cubicBezTo>
                <a:cubicBezTo>
                  <a:pt x="2547" y="1080"/>
                  <a:pt x="2534" y="1088"/>
                  <a:pt x="2537" y="1078"/>
                </a:cubicBezTo>
                <a:cubicBezTo>
                  <a:pt x="2555" y="1083"/>
                  <a:pt x="2572" y="1089"/>
                  <a:pt x="2584" y="1099"/>
                </a:cubicBezTo>
                <a:cubicBezTo>
                  <a:pt x="2571" y="1070"/>
                  <a:pt x="2591" y="1089"/>
                  <a:pt x="2592" y="1075"/>
                </a:cubicBezTo>
                <a:cubicBezTo>
                  <a:pt x="2600" y="1087"/>
                  <a:pt x="2611" y="1080"/>
                  <a:pt x="2614" y="1093"/>
                </a:cubicBezTo>
                <a:cubicBezTo>
                  <a:pt x="2610" y="1093"/>
                  <a:pt x="2589" y="1092"/>
                  <a:pt x="2599" y="1096"/>
                </a:cubicBezTo>
                <a:cubicBezTo>
                  <a:pt x="2614" y="1105"/>
                  <a:pt x="2626" y="1093"/>
                  <a:pt x="2633" y="1102"/>
                </a:cubicBezTo>
                <a:cubicBezTo>
                  <a:pt x="2622" y="1099"/>
                  <a:pt x="2632" y="1118"/>
                  <a:pt x="2633" y="1123"/>
                </a:cubicBezTo>
                <a:cubicBezTo>
                  <a:pt x="2644" y="1125"/>
                  <a:pt x="2645" y="1116"/>
                  <a:pt x="2654" y="1117"/>
                </a:cubicBezTo>
                <a:cubicBezTo>
                  <a:pt x="2654" y="1109"/>
                  <a:pt x="2648" y="1107"/>
                  <a:pt x="2657" y="1104"/>
                </a:cubicBezTo>
                <a:cubicBezTo>
                  <a:pt x="2658" y="1119"/>
                  <a:pt x="2669" y="1108"/>
                  <a:pt x="2676" y="1120"/>
                </a:cubicBezTo>
                <a:cubicBezTo>
                  <a:pt x="2685" y="1115"/>
                  <a:pt x="2677" y="1107"/>
                  <a:pt x="2691" y="1104"/>
                </a:cubicBezTo>
                <a:cubicBezTo>
                  <a:pt x="2695" y="1105"/>
                  <a:pt x="2697" y="1108"/>
                  <a:pt x="2697" y="1113"/>
                </a:cubicBezTo>
                <a:cubicBezTo>
                  <a:pt x="2708" y="1115"/>
                  <a:pt x="2705" y="1102"/>
                  <a:pt x="2715" y="1104"/>
                </a:cubicBezTo>
                <a:cubicBezTo>
                  <a:pt x="2715" y="1118"/>
                  <a:pt x="2736" y="1112"/>
                  <a:pt x="2740" y="1122"/>
                </a:cubicBezTo>
                <a:cubicBezTo>
                  <a:pt x="2739" y="1117"/>
                  <a:pt x="2748" y="1119"/>
                  <a:pt x="2752" y="1119"/>
                </a:cubicBezTo>
                <a:cubicBezTo>
                  <a:pt x="2752" y="1114"/>
                  <a:pt x="2754" y="1112"/>
                  <a:pt x="2755" y="1109"/>
                </a:cubicBezTo>
                <a:cubicBezTo>
                  <a:pt x="2752" y="1104"/>
                  <a:pt x="2748" y="1099"/>
                  <a:pt x="2746" y="1091"/>
                </a:cubicBezTo>
                <a:cubicBezTo>
                  <a:pt x="2750" y="1091"/>
                  <a:pt x="2750" y="1087"/>
                  <a:pt x="2755" y="1088"/>
                </a:cubicBezTo>
                <a:cubicBezTo>
                  <a:pt x="2756" y="1096"/>
                  <a:pt x="2770" y="1091"/>
                  <a:pt x="2774" y="1097"/>
                </a:cubicBezTo>
                <a:cubicBezTo>
                  <a:pt x="2774" y="1106"/>
                  <a:pt x="2764" y="1106"/>
                  <a:pt x="2768" y="1118"/>
                </a:cubicBezTo>
                <a:cubicBezTo>
                  <a:pt x="2783" y="1123"/>
                  <a:pt x="2779" y="1109"/>
                  <a:pt x="2789" y="1109"/>
                </a:cubicBezTo>
                <a:cubicBezTo>
                  <a:pt x="2792" y="1124"/>
                  <a:pt x="2816" y="1137"/>
                  <a:pt x="2805" y="1152"/>
                </a:cubicBezTo>
                <a:cubicBezTo>
                  <a:pt x="2825" y="1162"/>
                  <a:pt x="2847" y="1170"/>
                  <a:pt x="2863" y="1185"/>
                </a:cubicBezTo>
                <a:cubicBezTo>
                  <a:pt x="2869" y="1217"/>
                  <a:pt x="2920" y="1212"/>
                  <a:pt x="2931" y="1239"/>
                </a:cubicBezTo>
                <a:cubicBezTo>
                  <a:pt x="2942" y="1239"/>
                  <a:pt x="2942" y="1229"/>
                  <a:pt x="2953" y="1230"/>
                </a:cubicBezTo>
                <a:cubicBezTo>
                  <a:pt x="2960" y="1244"/>
                  <a:pt x="2977" y="1244"/>
                  <a:pt x="2990" y="1238"/>
                </a:cubicBezTo>
                <a:cubicBezTo>
                  <a:pt x="2991" y="1248"/>
                  <a:pt x="3005" y="1246"/>
                  <a:pt x="3014" y="1247"/>
                </a:cubicBezTo>
                <a:cubicBezTo>
                  <a:pt x="3013" y="1252"/>
                  <a:pt x="3011" y="1253"/>
                  <a:pt x="3014" y="1257"/>
                </a:cubicBezTo>
                <a:cubicBezTo>
                  <a:pt x="3030" y="1249"/>
                  <a:pt x="3034" y="1269"/>
                  <a:pt x="3051" y="1259"/>
                </a:cubicBezTo>
                <a:cubicBezTo>
                  <a:pt x="3062" y="1276"/>
                  <a:pt x="3090" y="1270"/>
                  <a:pt x="3097" y="1283"/>
                </a:cubicBezTo>
                <a:cubicBezTo>
                  <a:pt x="3095" y="1284"/>
                  <a:pt x="3094" y="1286"/>
                  <a:pt x="3094" y="1289"/>
                </a:cubicBezTo>
                <a:cubicBezTo>
                  <a:pt x="3093" y="1288"/>
                  <a:pt x="3083" y="1282"/>
                  <a:pt x="3082" y="1289"/>
                </a:cubicBezTo>
                <a:cubicBezTo>
                  <a:pt x="3086" y="1297"/>
                  <a:pt x="3092" y="1295"/>
                  <a:pt x="3101" y="1292"/>
                </a:cubicBezTo>
                <a:cubicBezTo>
                  <a:pt x="3094" y="1309"/>
                  <a:pt x="3114" y="1308"/>
                  <a:pt x="3110" y="1323"/>
                </a:cubicBezTo>
                <a:cubicBezTo>
                  <a:pt x="3111" y="1319"/>
                  <a:pt x="3114" y="1318"/>
                  <a:pt x="3116" y="1317"/>
                </a:cubicBezTo>
                <a:cubicBezTo>
                  <a:pt x="3118" y="1318"/>
                  <a:pt x="3124" y="1331"/>
                  <a:pt x="3116" y="1332"/>
                </a:cubicBezTo>
                <a:cubicBezTo>
                  <a:pt x="3109" y="1325"/>
                  <a:pt x="3099" y="1321"/>
                  <a:pt x="3095" y="1311"/>
                </a:cubicBezTo>
                <a:cubicBezTo>
                  <a:pt x="3068" y="1322"/>
                  <a:pt x="3048" y="1301"/>
                  <a:pt x="3024" y="1305"/>
                </a:cubicBezTo>
                <a:cubicBezTo>
                  <a:pt x="3015" y="1291"/>
                  <a:pt x="2997" y="1290"/>
                  <a:pt x="2984" y="1294"/>
                </a:cubicBezTo>
                <a:cubicBezTo>
                  <a:pt x="2965" y="1286"/>
                  <a:pt x="2950" y="1280"/>
                  <a:pt x="2929" y="1276"/>
                </a:cubicBezTo>
                <a:cubicBezTo>
                  <a:pt x="2922" y="1265"/>
                  <a:pt x="2928" y="1255"/>
                  <a:pt x="2907" y="1255"/>
                </a:cubicBezTo>
                <a:cubicBezTo>
                  <a:pt x="2902" y="1281"/>
                  <a:pt x="2865" y="1261"/>
                  <a:pt x="2840" y="1259"/>
                </a:cubicBezTo>
                <a:cubicBezTo>
                  <a:pt x="2853" y="1275"/>
                  <a:pt x="2858" y="1284"/>
                  <a:pt x="2865" y="1304"/>
                </a:cubicBezTo>
                <a:cubicBezTo>
                  <a:pt x="2857" y="1323"/>
                  <a:pt x="2845" y="1341"/>
                  <a:pt x="2825" y="1326"/>
                </a:cubicBezTo>
                <a:cubicBezTo>
                  <a:pt x="2826" y="1338"/>
                  <a:pt x="2829" y="1335"/>
                  <a:pt x="2825" y="1345"/>
                </a:cubicBezTo>
                <a:cubicBezTo>
                  <a:pt x="2834" y="1341"/>
                  <a:pt x="2837" y="1343"/>
                  <a:pt x="2841" y="1350"/>
                </a:cubicBezTo>
                <a:cubicBezTo>
                  <a:pt x="2832" y="1351"/>
                  <a:pt x="2832" y="1351"/>
                  <a:pt x="2832" y="1351"/>
                </a:cubicBezTo>
                <a:cubicBezTo>
                  <a:pt x="2832" y="1383"/>
                  <a:pt x="2872" y="1362"/>
                  <a:pt x="2878" y="1384"/>
                </a:cubicBezTo>
                <a:cubicBezTo>
                  <a:pt x="2874" y="1383"/>
                  <a:pt x="2856" y="1384"/>
                  <a:pt x="2866" y="1387"/>
                </a:cubicBezTo>
                <a:cubicBezTo>
                  <a:pt x="2876" y="1384"/>
                  <a:pt x="2876" y="1391"/>
                  <a:pt x="2875" y="1399"/>
                </a:cubicBezTo>
                <a:cubicBezTo>
                  <a:pt x="2894" y="1404"/>
                  <a:pt x="2899" y="1409"/>
                  <a:pt x="2912" y="1417"/>
                </a:cubicBezTo>
                <a:cubicBezTo>
                  <a:pt x="2922" y="1405"/>
                  <a:pt x="2943" y="1419"/>
                  <a:pt x="2940" y="1426"/>
                </a:cubicBezTo>
                <a:cubicBezTo>
                  <a:pt x="2952" y="1425"/>
                  <a:pt x="2950" y="1410"/>
                  <a:pt x="2961" y="1407"/>
                </a:cubicBezTo>
                <a:cubicBezTo>
                  <a:pt x="2961" y="1426"/>
                  <a:pt x="2961" y="1426"/>
                  <a:pt x="2961" y="1426"/>
                </a:cubicBezTo>
                <a:cubicBezTo>
                  <a:pt x="2986" y="1430"/>
                  <a:pt x="2991" y="1454"/>
                  <a:pt x="3017" y="1437"/>
                </a:cubicBezTo>
                <a:cubicBezTo>
                  <a:pt x="3031" y="1456"/>
                  <a:pt x="3052" y="1445"/>
                  <a:pt x="3072" y="1443"/>
                </a:cubicBezTo>
                <a:cubicBezTo>
                  <a:pt x="3076" y="1452"/>
                  <a:pt x="3081" y="1461"/>
                  <a:pt x="3084" y="1470"/>
                </a:cubicBezTo>
                <a:cubicBezTo>
                  <a:pt x="3089" y="1470"/>
                  <a:pt x="3103" y="1469"/>
                  <a:pt x="3112" y="1464"/>
                </a:cubicBezTo>
                <a:cubicBezTo>
                  <a:pt x="3114" y="1468"/>
                  <a:pt x="3108" y="1480"/>
                  <a:pt x="3115" y="1479"/>
                </a:cubicBezTo>
                <a:cubicBezTo>
                  <a:pt x="3115" y="1474"/>
                  <a:pt x="3118" y="1472"/>
                  <a:pt x="3124" y="1473"/>
                </a:cubicBezTo>
                <a:cubicBezTo>
                  <a:pt x="3124" y="1479"/>
                  <a:pt x="3128" y="1480"/>
                  <a:pt x="3127" y="1485"/>
                </a:cubicBezTo>
                <a:cubicBezTo>
                  <a:pt x="3140" y="1480"/>
                  <a:pt x="3145" y="1486"/>
                  <a:pt x="3155" y="1482"/>
                </a:cubicBezTo>
                <a:cubicBezTo>
                  <a:pt x="3156" y="1486"/>
                  <a:pt x="3159" y="1487"/>
                  <a:pt x="3158" y="1494"/>
                </a:cubicBezTo>
                <a:cubicBezTo>
                  <a:pt x="3177" y="1491"/>
                  <a:pt x="3182" y="1497"/>
                  <a:pt x="3201" y="1490"/>
                </a:cubicBezTo>
                <a:cubicBezTo>
                  <a:pt x="3232" y="1498"/>
                  <a:pt x="3239" y="1530"/>
                  <a:pt x="3257" y="1551"/>
                </a:cubicBezTo>
                <a:cubicBezTo>
                  <a:pt x="3264" y="1550"/>
                  <a:pt x="3269" y="1547"/>
                  <a:pt x="3275" y="1545"/>
                </a:cubicBezTo>
                <a:cubicBezTo>
                  <a:pt x="3288" y="1563"/>
                  <a:pt x="3323" y="1559"/>
                  <a:pt x="3337" y="1578"/>
                </a:cubicBezTo>
                <a:cubicBezTo>
                  <a:pt x="3343" y="1578"/>
                  <a:pt x="3359" y="1573"/>
                  <a:pt x="3364" y="1577"/>
                </a:cubicBezTo>
                <a:cubicBezTo>
                  <a:pt x="3364" y="1582"/>
                  <a:pt x="3357" y="1580"/>
                  <a:pt x="3358" y="1587"/>
                </a:cubicBezTo>
                <a:cubicBezTo>
                  <a:pt x="3361" y="1593"/>
                  <a:pt x="3374" y="1589"/>
                  <a:pt x="3374" y="1599"/>
                </a:cubicBezTo>
                <a:cubicBezTo>
                  <a:pt x="3383" y="1593"/>
                  <a:pt x="3389" y="1599"/>
                  <a:pt x="3395" y="1595"/>
                </a:cubicBezTo>
                <a:cubicBezTo>
                  <a:pt x="3399" y="1606"/>
                  <a:pt x="3422" y="1623"/>
                  <a:pt x="3426" y="1613"/>
                </a:cubicBezTo>
                <a:cubicBezTo>
                  <a:pt x="3423" y="1609"/>
                  <a:pt x="3417" y="1606"/>
                  <a:pt x="3417" y="1598"/>
                </a:cubicBezTo>
                <a:cubicBezTo>
                  <a:pt x="3419" y="1594"/>
                  <a:pt x="3421" y="1588"/>
                  <a:pt x="3429" y="1589"/>
                </a:cubicBezTo>
                <a:cubicBezTo>
                  <a:pt x="3426" y="1600"/>
                  <a:pt x="3437" y="1597"/>
                  <a:pt x="3435" y="1607"/>
                </a:cubicBezTo>
                <a:cubicBezTo>
                  <a:pt x="3458" y="1610"/>
                  <a:pt x="3489" y="1583"/>
                  <a:pt x="3500" y="1612"/>
                </a:cubicBezTo>
                <a:cubicBezTo>
                  <a:pt x="3494" y="1617"/>
                  <a:pt x="3483" y="1616"/>
                  <a:pt x="3478" y="1622"/>
                </a:cubicBezTo>
                <a:cubicBezTo>
                  <a:pt x="3486" y="1635"/>
                  <a:pt x="3497" y="1628"/>
                  <a:pt x="3500" y="1643"/>
                </a:cubicBezTo>
                <a:cubicBezTo>
                  <a:pt x="3512" y="1644"/>
                  <a:pt x="3511" y="1633"/>
                  <a:pt x="3518" y="1631"/>
                </a:cubicBezTo>
                <a:cubicBezTo>
                  <a:pt x="3521" y="1644"/>
                  <a:pt x="3530" y="1650"/>
                  <a:pt x="3540" y="1655"/>
                </a:cubicBezTo>
                <a:cubicBezTo>
                  <a:pt x="3540" y="1649"/>
                  <a:pt x="3543" y="1648"/>
                  <a:pt x="3549" y="1649"/>
                </a:cubicBezTo>
                <a:cubicBezTo>
                  <a:pt x="3552" y="1639"/>
                  <a:pt x="3541" y="1642"/>
                  <a:pt x="3540" y="1636"/>
                </a:cubicBezTo>
                <a:cubicBezTo>
                  <a:pt x="3544" y="1632"/>
                  <a:pt x="3552" y="1630"/>
                  <a:pt x="3558" y="1627"/>
                </a:cubicBezTo>
                <a:cubicBezTo>
                  <a:pt x="3562" y="1634"/>
                  <a:pt x="3569" y="1639"/>
                  <a:pt x="3574" y="1645"/>
                </a:cubicBezTo>
                <a:cubicBezTo>
                  <a:pt x="3578" y="1643"/>
                  <a:pt x="3574" y="1633"/>
                  <a:pt x="3580" y="1633"/>
                </a:cubicBezTo>
                <a:cubicBezTo>
                  <a:pt x="3587" y="1640"/>
                  <a:pt x="3597" y="1655"/>
                  <a:pt x="3607" y="1642"/>
                </a:cubicBezTo>
                <a:cubicBezTo>
                  <a:pt x="3615" y="1648"/>
                  <a:pt x="3612" y="1664"/>
                  <a:pt x="3626" y="1663"/>
                </a:cubicBezTo>
                <a:cubicBezTo>
                  <a:pt x="3625" y="1652"/>
                  <a:pt x="3652" y="1661"/>
                  <a:pt x="3644" y="1672"/>
                </a:cubicBezTo>
                <a:cubicBezTo>
                  <a:pt x="3653" y="1669"/>
                  <a:pt x="3652" y="1676"/>
                  <a:pt x="3660" y="1675"/>
                </a:cubicBezTo>
                <a:cubicBezTo>
                  <a:pt x="3657" y="1662"/>
                  <a:pt x="3656" y="1661"/>
                  <a:pt x="3666" y="1656"/>
                </a:cubicBezTo>
                <a:cubicBezTo>
                  <a:pt x="3640" y="1639"/>
                  <a:pt x="3628" y="1606"/>
                  <a:pt x="3591" y="1593"/>
                </a:cubicBezTo>
                <a:cubicBezTo>
                  <a:pt x="3601" y="1594"/>
                  <a:pt x="3599" y="1585"/>
                  <a:pt x="3607" y="1584"/>
                </a:cubicBezTo>
                <a:cubicBezTo>
                  <a:pt x="3612" y="1591"/>
                  <a:pt x="3618" y="1597"/>
                  <a:pt x="3625" y="1602"/>
                </a:cubicBezTo>
                <a:cubicBezTo>
                  <a:pt x="3627" y="1592"/>
                  <a:pt x="3616" y="1595"/>
                  <a:pt x="3619" y="1583"/>
                </a:cubicBezTo>
                <a:cubicBezTo>
                  <a:pt x="3623" y="1587"/>
                  <a:pt x="3630" y="1587"/>
                  <a:pt x="3637" y="1586"/>
                </a:cubicBezTo>
                <a:cubicBezTo>
                  <a:pt x="3640" y="1571"/>
                  <a:pt x="3648" y="1562"/>
                  <a:pt x="3658" y="1562"/>
                </a:cubicBezTo>
                <a:cubicBezTo>
                  <a:pt x="3646" y="1510"/>
                  <a:pt x="3594" y="1511"/>
                  <a:pt x="3559" y="1474"/>
                </a:cubicBezTo>
                <a:cubicBezTo>
                  <a:pt x="3557" y="1485"/>
                  <a:pt x="3556" y="1488"/>
                  <a:pt x="3560" y="1495"/>
                </a:cubicBezTo>
                <a:cubicBezTo>
                  <a:pt x="3576" y="1494"/>
                  <a:pt x="3579" y="1506"/>
                  <a:pt x="3586" y="1515"/>
                </a:cubicBezTo>
                <a:cubicBezTo>
                  <a:pt x="3586" y="1515"/>
                  <a:pt x="3587" y="1516"/>
                  <a:pt x="3587" y="1516"/>
                </a:cubicBezTo>
                <a:cubicBezTo>
                  <a:pt x="3587" y="1516"/>
                  <a:pt x="3586" y="1515"/>
                  <a:pt x="3586" y="1515"/>
                </a:cubicBezTo>
                <a:cubicBezTo>
                  <a:pt x="3572" y="1502"/>
                  <a:pt x="3535" y="1522"/>
                  <a:pt x="3532" y="1493"/>
                </a:cubicBezTo>
                <a:cubicBezTo>
                  <a:pt x="3522" y="1494"/>
                  <a:pt x="3510" y="1515"/>
                  <a:pt x="3501" y="1499"/>
                </a:cubicBezTo>
                <a:cubicBezTo>
                  <a:pt x="3503" y="1495"/>
                  <a:pt x="3505" y="1492"/>
                  <a:pt x="3507" y="1490"/>
                </a:cubicBezTo>
                <a:cubicBezTo>
                  <a:pt x="3505" y="1498"/>
                  <a:pt x="3514" y="1496"/>
                  <a:pt x="3517" y="1499"/>
                </a:cubicBezTo>
                <a:cubicBezTo>
                  <a:pt x="3519" y="1492"/>
                  <a:pt x="3526" y="1490"/>
                  <a:pt x="3526" y="1480"/>
                </a:cubicBezTo>
                <a:cubicBezTo>
                  <a:pt x="3516" y="1473"/>
                  <a:pt x="3502" y="1470"/>
                  <a:pt x="3498" y="1456"/>
                </a:cubicBezTo>
                <a:cubicBezTo>
                  <a:pt x="3500" y="1441"/>
                  <a:pt x="3520" y="1444"/>
                  <a:pt x="3522" y="1428"/>
                </a:cubicBezTo>
                <a:cubicBezTo>
                  <a:pt x="3525" y="1434"/>
                  <a:pt x="3531" y="1436"/>
                  <a:pt x="3528" y="1447"/>
                </a:cubicBezTo>
                <a:cubicBezTo>
                  <a:pt x="3538" y="1446"/>
                  <a:pt x="3539" y="1455"/>
                  <a:pt x="3550" y="1453"/>
                </a:cubicBezTo>
                <a:cubicBezTo>
                  <a:pt x="3550" y="1432"/>
                  <a:pt x="3563" y="1459"/>
                  <a:pt x="3565" y="1440"/>
                </a:cubicBezTo>
                <a:cubicBezTo>
                  <a:pt x="3565" y="1449"/>
                  <a:pt x="3565" y="1449"/>
                  <a:pt x="3565" y="1449"/>
                </a:cubicBezTo>
                <a:cubicBezTo>
                  <a:pt x="3576" y="1446"/>
                  <a:pt x="3582" y="1454"/>
                  <a:pt x="3587" y="1449"/>
                </a:cubicBezTo>
                <a:cubicBezTo>
                  <a:pt x="3573" y="1435"/>
                  <a:pt x="3546" y="1435"/>
                  <a:pt x="3543" y="1410"/>
                </a:cubicBezTo>
                <a:cubicBezTo>
                  <a:pt x="3553" y="1412"/>
                  <a:pt x="3554" y="1406"/>
                  <a:pt x="3562" y="1406"/>
                </a:cubicBezTo>
                <a:cubicBezTo>
                  <a:pt x="3589" y="1434"/>
                  <a:pt x="3646" y="1453"/>
                  <a:pt x="3685" y="1479"/>
                </a:cubicBezTo>
                <a:cubicBezTo>
                  <a:pt x="3675" y="1476"/>
                  <a:pt x="3676" y="1483"/>
                  <a:pt x="3670" y="1485"/>
                </a:cubicBezTo>
                <a:cubicBezTo>
                  <a:pt x="3664" y="1479"/>
                  <a:pt x="3658" y="1472"/>
                  <a:pt x="3645" y="1473"/>
                </a:cubicBezTo>
                <a:cubicBezTo>
                  <a:pt x="3645" y="1477"/>
                  <a:pt x="3644" y="1480"/>
                  <a:pt x="3642" y="1482"/>
                </a:cubicBezTo>
                <a:cubicBezTo>
                  <a:pt x="3664" y="1477"/>
                  <a:pt x="3671" y="1502"/>
                  <a:pt x="3682" y="1497"/>
                </a:cubicBezTo>
                <a:cubicBezTo>
                  <a:pt x="3670" y="1484"/>
                  <a:pt x="3701" y="1481"/>
                  <a:pt x="3691" y="1469"/>
                </a:cubicBezTo>
                <a:cubicBezTo>
                  <a:pt x="3697" y="1469"/>
                  <a:pt x="3695" y="1478"/>
                  <a:pt x="3703" y="1475"/>
                </a:cubicBezTo>
                <a:cubicBezTo>
                  <a:pt x="3704" y="1460"/>
                  <a:pt x="3689" y="1461"/>
                  <a:pt x="3688" y="1448"/>
                </a:cubicBezTo>
                <a:cubicBezTo>
                  <a:pt x="3703" y="1448"/>
                  <a:pt x="3707" y="1460"/>
                  <a:pt x="3716" y="1466"/>
                </a:cubicBezTo>
                <a:cubicBezTo>
                  <a:pt x="3711" y="1457"/>
                  <a:pt x="3718" y="1455"/>
                  <a:pt x="3712" y="1448"/>
                </a:cubicBezTo>
                <a:cubicBezTo>
                  <a:pt x="3737" y="1444"/>
                  <a:pt x="3738" y="1429"/>
                  <a:pt x="3755" y="1429"/>
                </a:cubicBezTo>
                <a:cubicBezTo>
                  <a:pt x="3737" y="1417"/>
                  <a:pt x="3704" y="1392"/>
                  <a:pt x="3687" y="1399"/>
                </a:cubicBezTo>
                <a:close/>
                <a:moveTo>
                  <a:pt x="552" y="605"/>
                </a:moveTo>
                <a:cubicBezTo>
                  <a:pt x="548" y="604"/>
                  <a:pt x="551" y="596"/>
                  <a:pt x="546" y="596"/>
                </a:cubicBezTo>
                <a:cubicBezTo>
                  <a:pt x="548" y="592"/>
                  <a:pt x="553" y="590"/>
                  <a:pt x="558" y="590"/>
                </a:cubicBezTo>
                <a:cubicBezTo>
                  <a:pt x="558" y="597"/>
                  <a:pt x="563" y="599"/>
                  <a:pt x="568" y="602"/>
                </a:cubicBezTo>
                <a:cubicBezTo>
                  <a:pt x="565" y="613"/>
                  <a:pt x="550" y="589"/>
                  <a:pt x="552" y="605"/>
                </a:cubicBezTo>
                <a:close/>
                <a:moveTo>
                  <a:pt x="773" y="363"/>
                </a:moveTo>
                <a:cubicBezTo>
                  <a:pt x="772" y="356"/>
                  <a:pt x="773" y="352"/>
                  <a:pt x="776" y="348"/>
                </a:cubicBezTo>
                <a:cubicBezTo>
                  <a:pt x="766" y="356"/>
                  <a:pt x="755" y="347"/>
                  <a:pt x="748" y="342"/>
                </a:cubicBezTo>
                <a:cubicBezTo>
                  <a:pt x="747" y="347"/>
                  <a:pt x="745" y="342"/>
                  <a:pt x="745" y="339"/>
                </a:cubicBezTo>
                <a:cubicBezTo>
                  <a:pt x="771" y="339"/>
                  <a:pt x="790" y="345"/>
                  <a:pt x="806" y="332"/>
                </a:cubicBezTo>
                <a:cubicBezTo>
                  <a:pt x="813" y="333"/>
                  <a:pt x="815" y="338"/>
                  <a:pt x="819" y="341"/>
                </a:cubicBezTo>
                <a:cubicBezTo>
                  <a:pt x="826" y="342"/>
                  <a:pt x="829" y="339"/>
                  <a:pt x="828" y="332"/>
                </a:cubicBezTo>
                <a:cubicBezTo>
                  <a:pt x="838" y="335"/>
                  <a:pt x="836" y="331"/>
                  <a:pt x="843" y="335"/>
                </a:cubicBezTo>
                <a:cubicBezTo>
                  <a:pt x="847" y="345"/>
                  <a:pt x="845" y="343"/>
                  <a:pt x="840" y="350"/>
                </a:cubicBezTo>
                <a:cubicBezTo>
                  <a:pt x="840" y="357"/>
                  <a:pt x="851" y="352"/>
                  <a:pt x="856" y="353"/>
                </a:cubicBezTo>
                <a:cubicBezTo>
                  <a:pt x="835" y="371"/>
                  <a:pt x="799" y="368"/>
                  <a:pt x="773" y="363"/>
                </a:cubicBezTo>
                <a:close/>
                <a:moveTo>
                  <a:pt x="1001" y="692"/>
                </a:moveTo>
                <a:cubicBezTo>
                  <a:pt x="995" y="677"/>
                  <a:pt x="972" y="680"/>
                  <a:pt x="961" y="671"/>
                </a:cubicBezTo>
                <a:cubicBezTo>
                  <a:pt x="957" y="657"/>
                  <a:pt x="974" y="676"/>
                  <a:pt x="976" y="664"/>
                </a:cubicBezTo>
                <a:cubicBezTo>
                  <a:pt x="980" y="666"/>
                  <a:pt x="982" y="671"/>
                  <a:pt x="982" y="677"/>
                </a:cubicBezTo>
                <a:cubicBezTo>
                  <a:pt x="995" y="666"/>
                  <a:pt x="1016" y="682"/>
                  <a:pt x="1001" y="692"/>
                </a:cubicBezTo>
                <a:close/>
                <a:moveTo>
                  <a:pt x="1007" y="673"/>
                </a:moveTo>
                <a:cubicBezTo>
                  <a:pt x="1007" y="662"/>
                  <a:pt x="1017" y="661"/>
                  <a:pt x="1025" y="664"/>
                </a:cubicBezTo>
                <a:cubicBezTo>
                  <a:pt x="1022" y="670"/>
                  <a:pt x="1016" y="673"/>
                  <a:pt x="1007" y="673"/>
                </a:cubicBezTo>
                <a:close/>
                <a:moveTo>
                  <a:pt x="1068" y="654"/>
                </a:moveTo>
                <a:cubicBezTo>
                  <a:pt x="1058" y="654"/>
                  <a:pt x="1058" y="654"/>
                  <a:pt x="1058" y="654"/>
                </a:cubicBezTo>
                <a:cubicBezTo>
                  <a:pt x="1056" y="646"/>
                  <a:pt x="1064" y="648"/>
                  <a:pt x="1064" y="642"/>
                </a:cubicBezTo>
                <a:cubicBezTo>
                  <a:pt x="1073" y="644"/>
                  <a:pt x="1068" y="646"/>
                  <a:pt x="1068" y="654"/>
                </a:cubicBezTo>
                <a:close/>
                <a:moveTo>
                  <a:pt x="790" y="1270"/>
                </a:moveTo>
                <a:cubicBezTo>
                  <a:pt x="802" y="1270"/>
                  <a:pt x="802" y="1270"/>
                  <a:pt x="802" y="1270"/>
                </a:cubicBezTo>
                <a:cubicBezTo>
                  <a:pt x="805" y="1282"/>
                  <a:pt x="788" y="1282"/>
                  <a:pt x="790" y="1270"/>
                </a:cubicBezTo>
                <a:close/>
                <a:moveTo>
                  <a:pt x="805" y="1227"/>
                </a:moveTo>
                <a:cubicBezTo>
                  <a:pt x="789" y="1239"/>
                  <a:pt x="768" y="1220"/>
                  <a:pt x="743" y="1222"/>
                </a:cubicBezTo>
                <a:cubicBezTo>
                  <a:pt x="743" y="1197"/>
                  <a:pt x="723" y="1193"/>
                  <a:pt x="715" y="1176"/>
                </a:cubicBezTo>
                <a:cubicBezTo>
                  <a:pt x="711" y="1184"/>
                  <a:pt x="700" y="1173"/>
                  <a:pt x="700" y="1179"/>
                </a:cubicBezTo>
                <a:cubicBezTo>
                  <a:pt x="690" y="1176"/>
                  <a:pt x="699" y="1169"/>
                  <a:pt x="691" y="1161"/>
                </a:cubicBezTo>
                <a:cubicBezTo>
                  <a:pt x="682" y="1164"/>
                  <a:pt x="695" y="1169"/>
                  <a:pt x="691" y="1176"/>
                </a:cubicBezTo>
                <a:cubicBezTo>
                  <a:pt x="677" y="1166"/>
                  <a:pt x="677" y="1172"/>
                  <a:pt x="663" y="1171"/>
                </a:cubicBezTo>
                <a:cubicBezTo>
                  <a:pt x="672" y="1159"/>
                  <a:pt x="649" y="1151"/>
                  <a:pt x="641" y="1156"/>
                </a:cubicBezTo>
                <a:cubicBezTo>
                  <a:pt x="646" y="1142"/>
                  <a:pt x="641" y="1138"/>
                  <a:pt x="626" y="1137"/>
                </a:cubicBezTo>
                <a:cubicBezTo>
                  <a:pt x="626" y="1127"/>
                  <a:pt x="637" y="1128"/>
                  <a:pt x="647" y="1128"/>
                </a:cubicBezTo>
                <a:cubicBezTo>
                  <a:pt x="647" y="1136"/>
                  <a:pt x="652" y="1134"/>
                  <a:pt x="647" y="1140"/>
                </a:cubicBezTo>
                <a:cubicBezTo>
                  <a:pt x="650" y="1147"/>
                  <a:pt x="666" y="1148"/>
                  <a:pt x="672" y="1143"/>
                </a:cubicBezTo>
                <a:cubicBezTo>
                  <a:pt x="670" y="1135"/>
                  <a:pt x="666" y="1130"/>
                  <a:pt x="663" y="1125"/>
                </a:cubicBezTo>
                <a:cubicBezTo>
                  <a:pt x="671" y="1123"/>
                  <a:pt x="672" y="1117"/>
                  <a:pt x="681" y="1124"/>
                </a:cubicBezTo>
                <a:cubicBezTo>
                  <a:pt x="680" y="1113"/>
                  <a:pt x="660" y="1109"/>
                  <a:pt x="641" y="1103"/>
                </a:cubicBezTo>
                <a:cubicBezTo>
                  <a:pt x="636" y="1088"/>
                  <a:pt x="629" y="1074"/>
                  <a:pt x="622" y="1061"/>
                </a:cubicBezTo>
                <a:cubicBezTo>
                  <a:pt x="625" y="1052"/>
                  <a:pt x="635" y="1049"/>
                  <a:pt x="631" y="1033"/>
                </a:cubicBezTo>
                <a:cubicBezTo>
                  <a:pt x="642" y="1035"/>
                  <a:pt x="645" y="1029"/>
                  <a:pt x="655" y="1030"/>
                </a:cubicBezTo>
                <a:cubicBezTo>
                  <a:pt x="662" y="1044"/>
                  <a:pt x="673" y="1055"/>
                  <a:pt x="683" y="1066"/>
                </a:cubicBezTo>
                <a:cubicBezTo>
                  <a:pt x="690" y="1067"/>
                  <a:pt x="685" y="1055"/>
                  <a:pt x="686" y="1051"/>
                </a:cubicBezTo>
                <a:cubicBezTo>
                  <a:pt x="687" y="1054"/>
                  <a:pt x="701" y="1054"/>
                  <a:pt x="692" y="1051"/>
                </a:cubicBezTo>
                <a:cubicBezTo>
                  <a:pt x="699" y="1041"/>
                  <a:pt x="701" y="1060"/>
                  <a:pt x="711" y="1057"/>
                </a:cubicBezTo>
                <a:cubicBezTo>
                  <a:pt x="697" y="1064"/>
                  <a:pt x="713" y="1073"/>
                  <a:pt x="720" y="1078"/>
                </a:cubicBezTo>
                <a:cubicBezTo>
                  <a:pt x="726" y="1068"/>
                  <a:pt x="730" y="1078"/>
                  <a:pt x="739" y="1078"/>
                </a:cubicBezTo>
                <a:cubicBezTo>
                  <a:pt x="729" y="1082"/>
                  <a:pt x="725" y="1088"/>
                  <a:pt x="717" y="1087"/>
                </a:cubicBezTo>
                <a:cubicBezTo>
                  <a:pt x="709" y="1105"/>
                  <a:pt x="727" y="1100"/>
                  <a:pt x="727" y="1118"/>
                </a:cubicBezTo>
                <a:cubicBezTo>
                  <a:pt x="736" y="1118"/>
                  <a:pt x="742" y="1120"/>
                  <a:pt x="745" y="1127"/>
                </a:cubicBezTo>
                <a:cubicBezTo>
                  <a:pt x="749" y="1137"/>
                  <a:pt x="735" y="1129"/>
                  <a:pt x="739" y="1139"/>
                </a:cubicBezTo>
                <a:cubicBezTo>
                  <a:pt x="742" y="1147"/>
                  <a:pt x="751" y="1133"/>
                  <a:pt x="752" y="1145"/>
                </a:cubicBezTo>
                <a:cubicBezTo>
                  <a:pt x="757" y="1142"/>
                  <a:pt x="755" y="1133"/>
                  <a:pt x="767" y="1136"/>
                </a:cubicBezTo>
                <a:cubicBezTo>
                  <a:pt x="763" y="1149"/>
                  <a:pt x="773" y="1148"/>
                  <a:pt x="779" y="1151"/>
                </a:cubicBezTo>
                <a:cubicBezTo>
                  <a:pt x="770" y="1157"/>
                  <a:pt x="777" y="1166"/>
                  <a:pt x="773" y="1172"/>
                </a:cubicBezTo>
                <a:cubicBezTo>
                  <a:pt x="784" y="1168"/>
                  <a:pt x="799" y="1184"/>
                  <a:pt x="801" y="1169"/>
                </a:cubicBezTo>
                <a:cubicBezTo>
                  <a:pt x="811" y="1169"/>
                  <a:pt x="812" y="1178"/>
                  <a:pt x="816" y="1184"/>
                </a:cubicBezTo>
                <a:cubicBezTo>
                  <a:pt x="823" y="1180"/>
                  <a:pt x="820" y="1167"/>
                  <a:pt x="835" y="1172"/>
                </a:cubicBezTo>
                <a:cubicBezTo>
                  <a:pt x="837" y="1187"/>
                  <a:pt x="824" y="1187"/>
                  <a:pt x="832" y="1199"/>
                </a:cubicBezTo>
                <a:cubicBezTo>
                  <a:pt x="823" y="1199"/>
                  <a:pt x="823" y="1199"/>
                  <a:pt x="823" y="1199"/>
                </a:cubicBezTo>
                <a:cubicBezTo>
                  <a:pt x="823" y="1204"/>
                  <a:pt x="824" y="1211"/>
                  <a:pt x="820" y="1212"/>
                </a:cubicBezTo>
                <a:cubicBezTo>
                  <a:pt x="840" y="1221"/>
                  <a:pt x="855" y="1248"/>
                  <a:pt x="857" y="1266"/>
                </a:cubicBezTo>
                <a:cubicBezTo>
                  <a:pt x="842" y="1246"/>
                  <a:pt x="797" y="1260"/>
                  <a:pt x="805" y="1227"/>
                </a:cubicBezTo>
                <a:close/>
                <a:moveTo>
                  <a:pt x="979" y="1231"/>
                </a:moveTo>
                <a:cubicBezTo>
                  <a:pt x="959" y="1225"/>
                  <a:pt x="961" y="1216"/>
                  <a:pt x="951" y="1201"/>
                </a:cubicBezTo>
                <a:cubicBezTo>
                  <a:pt x="958" y="1202"/>
                  <a:pt x="958" y="1209"/>
                  <a:pt x="964" y="1210"/>
                </a:cubicBezTo>
                <a:cubicBezTo>
                  <a:pt x="972" y="1207"/>
                  <a:pt x="956" y="1204"/>
                  <a:pt x="961" y="1195"/>
                </a:cubicBezTo>
                <a:cubicBezTo>
                  <a:pt x="979" y="1203"/>
                  <a:pt x="997" y="1194"/>
                  <a:pt x="1007" y="1213"/>
                </a:cubicBezTo>
                <a:cubicBezTo>
                  <a:pt x="988" y="1210"/>
                  <a:pt x="975" y="1212"/>
                  <a:pt x="979" y="1231"/>
                </a:cubicBezTo>
                <a:close/>
                <a:moveTo>
                  <a:pt x="1053" y="1258"/>
                </a:moveTo>
                <a:cubicBezTo>
                  <a:pt x="1044" y="1256"/>
                  <a:pt x="1047" y="1256"/>
                  <a:pt x="1038" y="1258"/>
                </a:cubicBezTo>
                <a:cubicBezTo>
                  <a:pt x="1035" y="1248"/>
                  <a:pt x="1043" y="1249"/>
                  <a:pt x="1044" y="1243"/>
                </a:cubicBezTo>
                <a:cubicBezTo>
                  <a:pt x="1046" y="1244"/>
                  <a:pt x="1049" y="1246"/>
                  <a:pt x="1053" y="1246"/>
                </a:cubicBezTo>
                <a:cubicBezTo>
                  <a:pt x="1048" y="1252"/>
                  <a:pt x="1053" y="1250"/>
                  <a:pt x="1053" y="1258"/>
                </a:cubicBezTo>
                <a:close/>
                <a:moveTo>
                  <a:pt x="1117" y="902"/>
                </a:moveTo>
                <a:cubicBezTo>
                  <a:pt x="1118" y="899"/>
                  <a:pt x="1120" y="897"/>
                  <a:pt x="1119" y="893"/>
                </a:cubicBezTo>
                <a:cubicBezTo>
                  <a:pt x="1136" y="897"/>
                  <a:pt x="1133" y="893"/>
                  <a:pt x="1135" y="883"/>
                </a:cubicBezTo>
                <a:cubicBezTo>
                  <a:pt x="1146" y="885"/>
                  <a:pt x="1151" y="893"/>
                  <a:pt x="1159" y="898"/>
                </a:cubicBezTo>
                <a:cubicBezTo>
                  <a:pt x="1152" y="905"/>
                  <a:pt x="1126" y="905"/>
                  <a:pt x="1117" y="902"/>
                </a:cubicBezTo>
                <a:close/>
                <a:moveTo>
                  <a:pt x="1279" y="912"/>
                </a:moveTo>
                <a:cubicBezTo>
                  <a:pt x="1249" y="896"/>
                  <a:pt x="1212" y="923"/>
                  <a:pt x="1190" y="895"/>
                </a:cubicBezTo>
                <a:cubicBezTo>
                  <a:pt x="1190" y="879"/>
                  <a:pt x="1204" y="861"/>
                  <a:pt x="1226" y="870"/>
                </a:cubicBezTo>
                <a:cubicBezTo>
                  <a:pt x="1231" y="865"/>
                  <a:pt x="1235" y="860"/>
                  <a:pt x="1239" y="854"/>
                </a:cubicBezTo>
                <a:cubicBezTo>
                  <a:pt x="1241" y="856"/>
                  <a:pt x="1244" y="858"/>
                  <a:pt x="1248" y="857"/>
                </a:cubicBezTo>
                <a:cubicBezTo>
                  <a:pt x="1248" y="876"/>
                  <a:pt x="1248" y="876"/>
                  <a:pt x="1248" y="876"/>
                </a:cubicBezTo>
                <a:cubicBezTo>
                  <a:pt x="1259" y="857"/>
                  <a:pt x="1254" y="886"/>
                  <a:pt x="1279" y="878"/>
                </a:cubicBezTo>
                <a:cubicBezTo>
                  <a:pt x="1270" y="896"/>
                  <a:pt x="1280" y="902"/>
                  <a:pt x="1279" y="912"/>
                </a:cubicBezTo>
                <a:close/>
                <a:moveTo>
                  <a:pt x="1469" y="1180"/>
                </a:moveTo>
                <a:cubicBezTo>
                  <a:pt x="1465" y="1188"/>
                  <a:pt x="1456" y="1185"/>
                  <a:pt x="1451" y="1180"/>
                </a:cubicBezTo>
                <a:cubicBezTo>
                  <a:pt x="1452" y="1173"/>
                  <a:pt x="1467" y="1177"/>
                  <a:pt x="1469" y="1180"/>
                </a:cubicBezTo>
                <a:close/>
                <a:moveTo>
                  <a:pt x="1343" y="872"/>
                </a:moveTo>
                <a:cubicBezTo>
                  <a:pt x="1342" y="883"/>
                  <a:pt x="1333" y="886"/>
                  <a:pt x="1322" y="887"/>
                </a:cubicBezTo>
                <a:cubicBezTo>
                  <a:pt x="1321" y="870"/>
                  <a:pt x="1312" y="862"/>
                  <a:pt x="1300" y="857"/>
                </a:cubicBezTo>
                <a:cubicBezTo>
                  <a:pt x="1310" y="845"/>
                  <a:pt x="1315" y="864"/>
                  <a:pt x="1327" y="859"/>
                </a:cubicBezTo>
                <a:cubicBezTo>
                  <a:pt x="1327" y="852"/>
                  <a:pt x="1322" y="850"/>
                  <a:pt x="1327" y="844"/>
                </a:cubicBezTo>
                <a:cubicBezTo>
                  <a:pt x="1333" y="844"/>
                  <a:pt x="1334" y="848"/>
                  <a:pt x="1340" y="847"/>
                </a:cubicBezTo>
                <a:cubicBezTo>
                  <a:pt x="1336" y="852"/>
                  <a:pt x="1336" y="855"/>
                  <a:pt x="1343" y="856"/>
                </a:cubicBezTo>
                <a:cubicBezTo>
                  <a:pt x="1342" y="863"/>
                  <a:pt x="1335" y="863"/>
                  <a:pt x="1327" y="863"/>
                </a:cubicBezTo>
                <a:cubicBezTo>
                  <a:pt x="1328" y="870"/>
                  <a:pt x="1339" y="867"/>
                  <a:pt x="1343" y="872"/>
                </a:cubicBezTo>
                <a:close/>
                <a:moveTo>
                  <a:pt x="1349" y="853"/>
                </a:moveTo>
                <a:cubicBezTo>
                  <a:pt x="1360" y="853"/>
                  <a:pt x="1368" y="853"/>
                  <a:pt x="1370" y="856"/>
                </a:cubicBezTo>
                <a:cubicBezTo>
                  <a:pt x="1373" y="866"/>
                  <a:pt x="1348" y="861"/>
                  <a:pt x="1349" y="853"/>
                </a:cubicBezTo>
                <a:close/>
                <a:moveTo>
                  <a:pt x="1408" y="1211"/>
                </a:moveTo>
                <a:cubicBezTo>
                  <a:pt x="1404" y="1215"/>
                  <a:pt x="1404" y="1223"/>
                  <a:pt x="1396" y="1223"/>
                </a:cubicBezTo>
                <a:cubicBezTo>
                  <a:pt x="1388" y="1222"/>
                  <a:pt x="1392" y="1214"/>
                  <a:pt x="1384" y="1208"/>
                </a:cubicBezTo>
                <a:cubicBezTo>
                  <a:pt x="1377" y="1212"/>
                  <a:pt x="1382" y="1227"/>
                  <a:pt x="1375" y="1230"/>
                </a:cubicBezTo>
                <a:cubicBezTo>
                  <a:pt x="1365" y="1229"/>
                  <a:pt x="1367" y="1215"/>
                  <a:pt x="1365" y="1205"/>
                </a:cubicBezTo>
                <a:cubicBezTo>
                  <a:pt x="1382" y="1191"/>
                  <a:pt x="1392" y="1208"/>
                  <a:pt x="1408" y="1196"/>
                </a:cubicBezTo>
                <a:cubicBezTo>
                  <a:pt x="1413" y="1212"/>
                  <a:pt x="1439" y="1208"/>
                  <a:pt x="1442" y="1226"/>
                </a:cubicBezTo>
                <a:cubicBezTo>
                  <a:pt x="1424" y="1222"/>
                  <a:pt x="1420" y="1215"/>
                  <a:pt x="1408" y="1211"/>
                </a:cubicBezTo>
                <a:close/>
                <a:moveTo>
                  <a:pt x="1426" y="1195"/>
                </a:moveTo>
                <a:cubicBezTo>
                  <a:pt x="1428" y="1186"/>
                  <a:pt x="1420" y="1184"/>
                  <a:pt x="1426" y="1177"/>
                </a:cubicBezTo>
                <a:cubicBezTo>
                  <a:pt x="1436" y="1178"/>
                  <a:pt x="1443" y="1183"/>
                  <a:pt x="1454" y="1183"/>
                </a:cubicBezTo>
                <a:cubicBezTo>
                  <a:pt x="1454" y="1192"/>
                  <a:pt x="1454" y="1192"/>
                  <a:pt x="1454" y="1192"/>
                </a:cubicBezTo>
                <a:cubicBezTo>
                  <a:pt x="1442" y="1185"/>
                  <a:pt x="1440" y="1196"/>
                  <a:pt x="1426" y="1195"/>
                </a:cubicBezTo>
                <a:close/>
                <a:moveTo>
                  <a:pt x="1534" y="1243"/>
                </a:moveTo>
                <a:cubicBezTo>
                  <a:pt x="1525" y="1244"/>
                  <a:pt x="1517" y="1244"/>
                  <a:pt x="1519" y="1234"/>
                </a:cubicBezTo>
                <a:cubicBezTo>
                  <a:pt x="1526" y="1241"/>
                  <a:pt x="1538" y="1220"/>
                  <a:pt x="1549" y="1231"/>
                </a:cubicBezTo>
                <a:cubicBezTo>
                  <a:pt x="1547" y="1238"/>
                  <a:pt x="1530" y="1230"/>
                  <a:pt x="1534" y="1243"/>
                </a:cubicBezTo>
                <a:close/>
                <a:moveTo>
                  <a:pt x="1546" y="1225"/>
                </a:moveTo>
                <a:cubicBezTo>
                  <a:pt x="1543" y="1213"/>
                  <a:pt x="1531" y="1225"/>
                  <a:pt x="1528" y="1219"/>
                </a:cubicBezTo>
                <a:cubicBezTo>
                  <a:pt x="1520" y="1225"/>
                  <a:pt x="1519" y="1236"/>
                  <a:pt x="1503" y="1234"/>
                </a:cubicBezTo>
                <a:cubicBezTo>
                  <a:pt x="1505" y="1228"/>
                  <a:pt x="1501" y="1226"/>
                  <a:pt x="1500" y="1222"/>
                </a:cubicBezTo>
                <a:cubicBezTo>
                  <a:pt x="1498" y="1225"/>
                  <a:pt x="1492" y="1224"/>
                  <a:pt x="1491" y="1228"/>
                </a:cubicBezTo>
                <a:cubicBezTo>
                  <a:pt x="1482" y="1220"/>
                  <a:pt x="1472" y="1213"/>
                  <a:pt x="1454" y="1213"/>
                </a:cubicBezTo>
                <a:cubicBezTo>
                  <a:pt x="1460" y="1206"/>
                  <a:pt x="1490" y="1208"/>
                  <a:pt x="1494" y="1213"/>
                </a:cubicBezTo>
                <a:cubicBezTo>
                  <a:pt x="1502" y="1209"/>
                  <a:pt x="1489" y="1199"/>
                  <a:pt x="1491" y="1192"/>
                </a:cubicBezTo>
                <a:cubicBezTo>
                  <a:pt x="1488" y="1193"/>
                  <a:pt x="1485" y="1194"/>
                  <a:pt x="1485" y="1198"/>
                </a:cubicBezTo>
                <a:cubicBezTo>
                  <a:pt x="1475" y="1189"/>
                  <a:pt x="1487" y="1176"/>
                  <a:pt x="1497" y="1176"/>
                </a:cubicBezTo>
                <a:cubicBezTo>
                  <a:pt x="1502" y="1189"/>
                  <a:pt x="1531" y="1204"/>
                  <a:pt x="1521" y="1203"/>
                </a:cubicBezTo>
                <a:cubicBezTo>
                  <a:pt x="1523" y="1209"/>
                  <a:pt x="1523" y="1217"/>
                  <a:pt x="1531" y="1216"/>
                </a:cubicBezTo>
                <a:cubicBezTo>
                  <a:pt x="1537" y="1215"/>
                  <a:pt x="1531" y="1202"/>
                  <a:pt x="1540" y="1203"/>
                </a:cubicBezTo>
                <a:cubicBezTo>
                  <a:pt x="1552" y="1201"/>
                  <a:pt x="1546" y="1218"/>
                  <a:pt x="1558" y="1215"/>
                </a:cubicBezTo>
                <a:cubicBezTo>
                  <a:pt x="1558" y="1222"/>
                  <a:pt x="1547" y="1218"/>
                  <a:pt x="1546" y="1225"/>
                </a:cubicBezTo>
                <a:close/>
                <a:moveTo>
                  <a:pt x="1595" y="1230"/>
                </a:moveTo>
                <a:cubicBezTo>
                  <a:pt x="1576" y="1233"/>
                  <a:pt x="1574" y="1219"/>
                  <a:pt x="1561" y="1215"/>
                </a:cubicBezTo>
                <a:cubicBezTo>
                  <a:pt x="1573" y="1204"/>
                  <a:pt x="1583" y="1225"/>
                  <a:pt x="1595" y="1215"/>
                </a:cubicBezTo>
                <a:lnTo>
                  <a:pt x="1595" y="1230"/>
                </a:lnTo>
                <a:close/>
                <a:moveTo>
                  <a:pt x="1853" y="1215"/>
                </a:moveTo>
                <a:cubicBezTo>
                  <a:pt x="1832" y="1204"/>
                  <a:pt x="1798" y="1217"/>
                  <a:pt x="1785" y="1197"/>
                </a:cubicBezTo>
                <a:cubicBezTo>
                  <a:pt x="1795" y="1192"/>
                  <a:pt x="1797" y="1198"/>
                  <a:pt x="1809" y="1197"/>
                </a:cubicBezTo>
                <a:cubicBezTo>
                  <a:pt x="1812" y="1188"/>
                  <a:pt x="1805" y="1189"/>
                  <a:pt x="1806" y="1182"/>
                </a:cubicBezTo>
                <a:cubicBezTo>
                  <a:pt x="1822" y="1188"/>
                  <a:pt x="1836" y="1178"/>
                  <a:pt x="1840" y="1194"/>
                </a:cubicBezTo>
                <a:cubicBezTo>
                  <a:pt x="1849" y="1190"/>
                  <a:pt x="1857" y="1184"/>
                  <a:pt x="1865" y="1193"/>
                </a:cubicBezTo>
                <a:cubicBezTo>
                  <a:pt x="1863" y="1203"/>
                  <a:pt x="1851" y="1203"/>
                  <a:pt x="1853" y="1215"/>
                </a:cubicBezTo>
                <a:close/>
                <a:moveTo>
                  <a:pt x="2583" y="1010"/>
                </a:moveTo>
                <a:cubicBezTo>
                  <a:pt x="2574" y="1009"/>
                  <a:pt x="2565" y="1007"/>
                  <a:pt x="2567" y="995"/>
                </a:cubicBezTo>
                <a:cubicBezTo>
                  <a:pt x="2577" y="1001"/>
                  <a:pt x="2581" y="992"/>
                  <a:pt x="2589" y="998"/>
                </a:cubicBezTo>
                <a:cubicBezTo>
                  <a:pt x="2591" y="1006"/>
                  <a:pt x="2582" y="1004"/>
                  <a:pt x="2583" y="1010"/>
                </a:cubicBezTo>
                <a:close/>
                <a:moveTo>
                  <a:pt x="2745" y="1030"/>
                </a:moveTo>
                <a:cubicBezTo>
                  <a:pt x="2743" y="1033"/>
                  <a:pt x="2742" y="1035"/>
                  <a:pt x="2745" y="1036"/>
                </a:cubicBezTo>
                <a:cubicBezTo>
                  <a:pt x="2745" y="1042"/>
                  <a:pt x="2735" y="1038"/>
                  <a:pt x="2736" y="1045"/>
                </a:cubicBezTo>
                <a:cubicBezTo>
                  <a:pt x="2730" y="1043"/>
                  <a:pt x="2737" y="1028"/>
                  <a:pt x="2745" y="1030"/>
                </a:cubicBezTo>
                <a:close/>
                <a:moveTo>
                  <a:pt x="2789" y="1094"/>
                </a:moveTo>
                <a:cubicBezTo>
                  <a:pt x="2780" y="1080"/>
                  <a:pt x="2748" y="1055"/>
                  <a:pt x="2737" y="1076"/>
                </a:cubicBezTo>
                <a:cubicBezTo>
                  <a:pt x="2717" y="1076"/>
                  <a:pt x="2708" y="1069"/>
                  <a:pt x="2696" y="1055"/>
                </a:cubicBezTo>
                <a:cubicBezTo>
                  <a:pt x="2692" y="1056"/>
                  <a:pt x="2694" y="1063"/>
                  <a:pt x="2694" y="1067"/>
                </a:cubicBezTo>
                <a:cubicBezTo>
                  <a:pt x="2686" y="1059"/>
                  <a:pt x="2685" y="1061"/>
                  <a:pt x="2675" y="1058"/>
                </a:cubicBezTo>
                <a:cubicBezTo>
                  <a:pt x="2677" y="1055"/>
                  <a:pt x="2683" y="1054"/>
                  <a:pt x="2678" y="1052"/>
                </a:cubicBezTo>
                <a:cubicBezTo>
                  <a:pt x="2680" y="1043"/>
                  <a:pt x="2685" y="1055"/>
                  <a:pt x="2690" y="1052"/>
                </a:cubicBezTo>
                <a:cubicBezTo>
                  <a:pt x="2686" y="1045"/>
                  <a:pt x="2683" y="1037"/>
                  <a:pt x="2681" y="1028"/>
                </a:cubicBezTo>
                <a:cubicBezTo>
                  <a:pt x="2697" y="1032"/>
                  <a:pt x="2706" y="1038"/>
                  <a:pt x="2718" y="1039"/>
                </a:cubicBezTo>
                <a:cubicBezTo>
                  <a:pt x="2717" y="1043"/>
                  <a:pt x="2712" y="1042"/>
                  <a:pt x="2709" y="1043"/>
                </a:cubicBezTo>
                <a:cubicBezTo>
                  <a:pt x="2709" y="1049"/>
                  <a:pt x="2717" y="1046"/>
                  <a:pt x="2715" y="1055"/>
                </a:cubicBezTo>
                <a:cubicBezTo>
                  <a:pt x="2734" y="1054"/>
                  <a:pt x="2744" y="1065"/>
                  <a:pt x="2767" y="1054"/>
                </a:cubicBezTo>
                <a:cubicBezTo>
                  <a:pt x="2763" y="1068"/>
                  <a:pt x="2774" y="1067"/>
                  <a:pt x="2782" y="1069"/>
                </a:cubicBezTo>
                <a:cubicBezTo>
                  <a:pt x="2773" y="1080"/>
                  <a:pt x="2792" y="1080"/>
                  <a:pt x="2789" y="1094"/>
                </a:cubicBezTo>
                <a:close/>
                <a:moveTo>
                  <a:pt x="2859" y="1071"/>
                </a:moveTo>
                <a:cubicBezTo>
                  <a:pt x="2855" y="1065"/>
                  <a:pt x="2860" y="1060"/>
                  <a:pt x="2850" y="1056"/>
                </a:cubicBezTo>
                <a:cubicBezTo>
                  <a:pt x="2857" y="1044"/>
                  <a:pt x="2875" y="1068"/>
                  <a:pt x="2877" y="1053"/>
                </a:cubicBezTo>
                <a:cubicBezTo>
                  <a:pt x="2885" y="1054"/>
                  <a:pt x="2884" y="1064"/>
                  <a:pt x="2887" y="1071"/>
                </a:cubicBezTo>
                <a:cubicBezTo>
                  <a:pt x="2873" y="1062"/>
                  <a:pt x="2878" y="1072"/>
                  <a:pt x="2859" y="1071"/>
                </a:cubicBezTo>
                <a:close/>
                <a:moveTo>
                  <a:pt x="3007" y="1110"/>
                </a:moveTo>
                <a:cubicBezTo>
                  <a:pt x="3000" y="1102"/>
                  <a:pt x="2994" y="1120"/>
                  <a:pt x="2985" y="1110"/>
                </a:cubicBezTo>
                <a:cubicBezTo>
                  <a:pt x="2987" y="1112"/>
                  <a:pt x="2988" y="1115"/>
                  <a:pt x="2988" y="1119"/>
                </a:cubicBezTo>
                <a:cubicBezTo>
                  <a:pt x="2990" y="1122"/>
                  <a:pt x="3001" y="1118"/>
                  <a:pt x="3001" y="1131"/>
                </a:cubicBezTo>
                <a:cubicBezTo>
                  <a:pt x="2981" y="1125"/>
                  <a:pt x="2965" y="1103"/>
                  <a:pt x="2945" y="1092"/>
                </a:cubicBezTo>
                <a:cubicBezTo>
                  <a:pt x="2944" y="1102"/>
                  <a:pt x="2929" y="1099"/>
                  <a:pt x="2930" y="1110"/>
                </a:cubicBezTo>
                <a:cubicBezTo>
                  <a:pt x="2918" y="1108"/>
                  <a:pt x="2917" y="1095"/>
                  <a:pt x="2911" y="1086"/>
                </a:cubicBezTo>
                <a:cubicBezTo>
                  <a:pt x="2904" y="1089"/>
                  <a:pt x="2890" y="1092"/>
                  <a:pt x="2884" y="1086"/>
                </a:cubicBezTo>
                <a:cubicBezTo>
                  <a:pt x="2887" y="1074"/>
                  <a:pt x="2898" y="1073"/>
                  <a:pt x="2896" y="1062"/>
                </a:cubicBezTo>
                <a:cubicBezTo>
                  <a:pt x="2905" y="1064"/>
                  <a:pt x="2899" y="1066"/>
                  <a:pt x="2899" y="1074"/>
                </a:cubicBezTo>
                <a:cubicBezTo>
                  <a:pt x="2909" y="1070"/>
                  <a:pt x="2915" y="1072"/>
                  <a:pt x="2930" y="1074"/>
                </a:cubicBezTo>
                <a:cubicBezTo>
                  <a:pt x="2933" y="1078"/>
                  <a:pt x="2931" y="1078"/>
                  <a:pt x="2930" y="1083"/>
                </a:cubicBezTo>
                <a:cubicBezTo>
                  <a:pt x="2941" y="1078"/>
                  <a:pt x="2936" y="1091"/>
                  <a:pt x="2945" y="1089"/>
                </a:cubicBezTo>
                <a:cubicBezTo>
                  <a:pt x="2954" y="1080"/>
                  <a:pt x="2949" y="1074"/>
                  <a:pt x="2945" y="1064"/>
                </a:cubicBezTo>
                <a:cubicBezTo>
                  <a:pt x="2963" y="1071"/>
                  <a:pt x="2961" y="1067"/>
                  <a:pt x="2975" y="1064"/>
                </a:cubicBezTo>
                <a:cubicBezTo>
                  <a:pt x="2969" y="1067"/>
                  <a:pt x="2969" y="1076"/>
                  <a:pt x="2960" y="1076"/>
                </a:cubicBezTo>
                <a:cubicBezTo>
                  <a:pt x="2965" y="1088"/>
                  <a:pt x="2983" y="1086"/>
                  <a:pt x="2988" y="1097"/>
                </a:cubicBezTo>
                <a:cubicBezTo>
                  <a:pt x="2987" y="1092"/>
                  <a:pt x="2999" y="1088"/>
                  <a:pt x="3012" y="1088"/>
                </a:cubicBezTo>
                <a:cubicBezTo>
                  <a:pt x="3011" y="1100"/>
                  <a:pt x="3010" y="1097"/>
                  <a:pt x="3007" y="1110"/>
                </a:cubicBezTo>
                <a:close/>
                <a:moveTo>
                  <a:pt x="2964" y="1404"/>
                </a:moveTo>
                <a:cubicBezTo>
                  <a:pt x="2964" y="1392"/>
                  <a:pt x="2964" y="1392"/>
                  <a:pt x="2964" y="1392"/>
                </a:cubicBezTo>
                <a:cubicBezTo>
                  <a:pt x="2973" y="1394"/>
                  <a:pt x="2980" y="1399"/>
                  <a:pt x="2982" y="1407"/>
                </a:cubicBezTo>
                <a:cubicBezTo>
                  <a:pt x="2978" y="1412"/>
                  <a:pt x="2971" y="1406"/>
                  <a:pt x="2964" y="1404"/>
                </a:cubicBezTo>
                <a:close/>
                <a:moveTo>
                  <a:pt x="3108" y="1157"/>
                </a:moveTo>
                <a:cubicBezTo>
                  <a:pt x="3115" y="1150"/>
                  <a:pt x="3122" y="1168"/>
                  <a:pt x="3124" y="1176"/>
                </a:cubicBezTo>
                <a:cubicBezTo>
                  <a:pt x="3106" y="1178"/>
                  <a:pt x="3113" y="1162"/>
                  <a:pt x="3108" y="1157"/>
                </a:cubicBezTo>
                <a:close/>
                <a:moveTo>
                  <a:pt x="3495" y="1441"/>
                </a:moveTo>
                <a:cubicBezTo>
                  <a:pt x="3487" y="1441"/>
                  <a:pt x="3485" y="1436"/>
                  <a:pt x="3479" y="1435"/>
                </a:cubicBezTo>
                <a:cubicBezTo>
                  <a:pt x="3482" y="1432"/>
                  <a:pt x="3482" y="1428"/>
                  <a:pt x="3482" y="1423"/>
                </a:cubicBezTo>
                <a:cubicBezTo>
                  <a:pt x="3492" y="1420"/>
                  <a:pt x="3488" y="1431"/>
                  <a:pt x="3498" y="1429"/>
                </a:cubicBezTo>
                <a:cubicBezTo>
                  <a:pt x="3498" y="1434"/>
                  <a:pt x="3494" y="1435"/>
                  <a:pt x="3495" y="1441"/>
                </a:cubicBezTo>
                <a:close/>
                <a:moveTo>
                  <a:pt x="3013" y="389"/>
                </a:moveTo>
                <a:cubicBezTo>
                  <a:pt x="3020" y="403"/>
                  <a:pt x="3025" y="412"/>
                  <a:pt x="3017" y="426"/>
                </a:cubicBezTo>
                <a:cubicBezTo>
                  <a:pt x="3026" y="424"/>
                  <a:pt x="3023" y="434"/>
                  <a:pt x="3032" y="432"/>
                </a:cubicBezTo>
                <a:cubicBezTo>
                  <a:pt x="3050" y="421"/>
                  <a:pt x="3074" y="426"/>
                  <a:pt x="3097" y="425"/>
                </a:cubicBezTo>
                <a:cubicBezTo>
                  <a:pt x="3095" y="408"/>
                  <a:pt x="3131" y="405"/>
                  <a:pt x="3121" y="388"/>
                </a:cubicBezTo>
                <a:cubicBezTo>
                  <a:pt x="3123" y="395"/>
                  <a:pt x="3097" y="382"/>
                  <a:pt x="3099" y="370"/>
                </a:cubicBezTo>
                <a:cubicBezTo>
                  <a:pt x="3072" y="372"/>
                  <a:pt x="3035" y="371"/>
                  <a:pt x="3013" y="383"/>
                </a:cubicBezTo>
                <a:cubicBezTo>
                  <a:pt x="3023" y="382"/>
                  <a:pt x="3026" y="392"/>
                  <a:pt x="3013" y="389"/>
                </a:cubicBezTo>
                <a:close/>
                <a:moveTo>
                  <a:pt x="852" y="798"/>
                </a:moveTo>
                <a:cubicBezTo>
                  <a:pt x="852" y="799"/>
                  <a:pt x="854" y="801"/>
                  <a:pt x="855" y="798"/>
                </a:cubicBezTo>
                <a:cubicBezTo>
                  <a:pt x="849" y="795"/>
                  <a:pt x="847" y="789"/>
                  <a:pt x="836" y="792"/>
                </a:cubicBezTo>
                <a:cubicBezTo>
                  <a:pt x="837" y="797"/>
                  <a:pt x="833" y="799"/>
                  <a:pt x="827" y="798"/>
                </a:cubicBezTo>
                <a:cubicBezTo>
                  <a:pt x="827" y="813"/>
                  <a:pt x="827" y="813"/>
                  <a:pt x="827" y="813"/>
                </a:cubicBezTo>
                <a:cubicBezTo>
                  <a:pt x="845" y="818"/>
                  <a:pt x="838" y="798"/>
                  <a:pt x="852" y="798"/>
                </a:cubicBezTo>
                <a:close/>
                <a:moveTo>
                  <a:pt x="3787" y="1048"/>
                </a:moveTo>
                <a:cubicBezTo>
                  <a:pt x="3772" y="1048"/>
                  <a:pt x="3782" y="1031"/>
                  <a:pt x="3766" y="1027"/>
                </a:cubicBezTo>
                <a:cubicBezTo>
                  <a:pt x="3765" y="1029"/>
                  <a:pt x="3758" y="1039"/>
                  <a:pt x="3766" y="1039"/>
                </a:cubicBezTo>
                <a:cubicBezTo>
                  <a:pt x="3766" y="1037"/>
                  <a:pt x="3766" y="1033"/>
                  <a:pt x="3769" y="1033"/>
                </a:cubicBezTo>
                <a:cubicBezTo>
                  <a:pt x="3772" y="1041"/>
                  <a:pt x="3776" y="1049"/>
                  <a:pt x="3778" y="1058"/>
                </a:cubicBezTo>
                <a:cubicBezTo>
                  <a:pt x="3774" y="1053"/>
                  <a:pt x="3768" y="1055"/>
                  <a:pt x="3769" y="1064"/>
                </a:cubicBezTo>
                <a:cubicBezTo>
                  <a:pt x="3777" y="1062"/>
                  <a:pt x="3780" y="1065"/>
                  <a:pt x="3778" y="1073"/>
                </a:cubicBezTo>
                <a:cubicBezTo>
                  <a:pt x="3798" y="1065"/>
                  <a:pt x="3792" y="1080"/>
                  <a:pt x="3806" y="1085"/>
                </a:cubicBezTo>
                <a:cubicBezTo>
                  <a:pt x="3804" y="1070"/>
                  <a:pt x="3778" y="1066"/>
                  <a:pt x="3787" y="1048"/>
                </a:cubicBezTo>
                <a:close/>
                <a:moveTo>
                  <a:pt x="2337" y="1234"/>
                </a:moveTo>
                <a:cubicBezTo>
                  <a:pt x="2333" y="1218"/>
                  <a:pt x="2320" y="1232"/>
                  <a:pt x="2312" y="1222"/>
                </a:cubicBezTo>
                <a:cubicBezTo>
                  <a:pt x="2313" y="1227"/>
                  <a:pt x="2312" y="1231"/>
                  <a:pt x="2309" y="1234"/>
                </a:cubicBezTo>
                <a:cubicBezTo>
                  <a:pt x="2328" y="1234"/>
                  <a:pt x="2341" y="1237"/>
                  <a:pt x="2352" y="1234"/>
                </a:cubicBezTo>
                <a:cubicBezTo>
                  <a:pt x="2348" y="1232"/>
                  <a:pt x="2344" y="1229"/>
                  <a:pt x="2340" y="1228"/>
                </a:cubicBezTo>
                <a:cubicBezTo>
                  <a:pt x="2339" y="1230"/>
                  <a:pt x="2340" y="1234"/>
                  <a:pt x="2337" y="1234"/>
                </a:cubicBezTo>
                <a:close/>
                <a:moveTo>
                  <a:pt x="1890" y="1251"/>
                </a:moveTo>
                <a:cubicBezTo>
                  <a:pt x="1874" y="1246"/>
                  <a:pt x="1880" y="1262"/>
                  <a:pt x="1868" y="1261"/>
                </a:cubicBezTo>
                <a:cubicBezTo>
                  <a:pt x="1865" y="1260"/>
                  <a:pt x="1864" y="1257"/>
                  <a:pt x="1862" y="1255"/>
                </a:cubicBezTo>
                <a:cubicBezTo>
                  <a:pt x="1863" y="1250"/>
                  <a:pt x="1867" y="1249"/>
                  <a:pt x="1868" y="1245"/>
                </a:cubicBezTo>
                <a:cubicBezTo>
                  <a:pt x="1854" y="1258"/>
                  <a:pt x="1841" y="1248"/>
                  <a:pt x="1822" y="1249"/>
                </a:cubicBezTo>
                <a:cubicBezTo>
                  <a:pt x="1823" y="1270"/>
                  <a:pt x="1803" y="1252"/>
                  <a:pt x="1795" y="1265"/>
                </a:cubicBezTo>
                <a:cubicBezTo>
                  <a:pt x="1794" y="1259"/>
                  <a:pt x="1808" y="1252"/>
                  <a:pt x="1798" y="1246"/>
                </a:cubicBezTo>
                <a:cubicBezTo>
                  <a:pt x="1795" y="1248"/>
                  <a:pt x="1787" y="1259"/>
                  <a:pt x="1786" y="1252"/>
                </a:cubicBezTo>
                <a:cubicBezTo>
                  <a:pt x="1786" y="1248"/>
                  <a:pt x="1791" y="1250"/>
                  <a:pt x="1792" y="1246"/>
                </a:cubicBezTo>
                <a:cubicBezTo>
                  <a:pt x="1780" y="1251"/>
                  <a:pt x="1791" y="1233"/>
                  <a:pt x="1779" y="1237"/>
                </a:cubicBezTo>
                <a:cubicBezTo>
                  <a:pt x="1779" y="1242"/>
                  <a:pt x="1779" y="1247"/>
                  <a:pt x="1779" y="1253"/>
                </a:cubicBezTo>
                <a:cubicBezTo>
                  <a:pt x="1769" y="1249"/>
                  <a:pt x="1758" y="1257"/>
                  <a:pt x="1752" y="1244"/>
                </a:cubicBezTo>
                <a:cubicBezTo>
                  <a:pt x="1751" y="1246"/>
                  <a:pt x="1749" y="1247"/>
                  <a:pt x="1746" y="1247"/>
                </a:cubicBezTo>
                <a:cubicBezTo>
                  <a:pt x="1746" y="1268"/>
                  <a:pt x="1756" y="1244"/>
                  <a:pt x="1755" y="1262"/>
                </a:cubicBezTo>
                <a:cubicBezTo>
                  <a:pt x="1761" y="1263"/>
                  <a:pt x="1761" y="1258"/>
                  <a:pt x="1764" y="1256"/>
                </a:cubicBezTo>
                <a:cubicBezTo>
                  <a:pt x="1765" y="1270"/>
                  <a:pt x="1768" y="1260"/>
                  <a:pt x="1779" y="1256"/>
                </a:cubicBezTo>
                <a:cubicBezTo>
                  <a:pt x="1788" y="1260"/>
                  <a:pt x="1791" y="1269"/>
                  <a:pt x="1798" y="1274"/>
                </a:cubicBezTo>
                <a:cubicBezTo>
                  <a:pt x="1798" y="1270"/>
                  <a:pt x="1799" y="1267"/>
                  <a:pt x="1804" y="1268"/>
                </a:cubicBezTo>
                <a:cubicBezTo>
                  <a:pt x="1805" y="1272"/>
                  <a:pt x="1803" y="1279"/>
                  <a:pt x="1807" y="1280"/>
                </a:cubicBezTo>
                <a:cubicBezTo>
                  <a:pt x="1811" y="1274"/>
                  <a:pt x="1818" y="1270"/>
                  <a:pt x="1826" y="1267"/>
                </a:cubicBezTo>
                <a:cubicBezTo>
                  <a:pt x="1827" y="1272"/>
                  <a:pt x="1830" y="1275"/>
                  <a:pt x="1832" y="1280"/>
                </a:cubicBezTo>
                <a:cubicBezTo>
                  <a:pt x="1841" y="1282"/>
                  <a:pt x="1838" y="1271"/>
                  <a:pt x="1847" y="1273"/>
                </a:cubicBezTo>
                <a:cubicBezTo>
                  <a:pt x="1848" y="1280"/>
                  <a:pt x="1838" y="1277"/>
                  <a:pt x="1838" y="1283"/>
                </a:cubicBezTo>
                <a:cubicBezTo>
                  <a:pt x="1861" y="1279"/>
                  <a:pt x="1867" y="1270"/>
                  <a:pt x="1887" y="1282"/>
                </a:cubicBezTo>
                <a:cubicBezTo>
                  <a:pt x="1898" y="1271"/>
                  <a:pt x="1885" y="1263"/>
                  <a:pt x="1890" y="1251"/>
                </a:cubicBezTo>
                <a:close/>
                <a:moveTo>
                  <a:pt x="1997" y="1281"/>
                </a:moveTo>
                <a:cubicBezTo>
                  <a:pt x="1989" y="1277"/>
                  <a:pt x="1992" y="1264"/>
                  <a:pt x="2000" y="1271"/>
                </a:cubicBezTo>
                <a:cubicBezTo>
                  <a:pt x="2002" y="1264"/>
                  <a:pt x="1990" y="1253"/>
                  <a:pt x="1988" y="1259"/>
                </a:cubicBezTo>
                <a:cubicBezTo>
                  <a:pt x="1993" y="1266"/>
                  <a:pt x="1978" y="1278"/>
                  <a:pt x="1979" y="1290"/>
                </a:cubicBezTo>
                <a:cubicBezTo>
                  <a:pt x="1989" y="1293"/>
                  <a:pt x="1988" y="1285"/>
                  <a:pt x="1994" y="1284"/>
                </a:cubicBezTo>
                <a:cubicBezTo>
                  <a:pt x="1995" y="1288"/>
                  <a:pt x="1998" y="1288"/>
                  <a:pt x="1997" y="1293"/>
                </a:cubicBezTo>
                <a:cubicBezTo>
                  <a:pt x="1994" y="1293"/>
                  <a:pt x="1990" y="1288"/>
                  <a:pt x="1988" y="1293"/>
                </a:cubicBezTo>
                <a:cubicBezTo>
                  <a:pt x="1995" y="1300"/>
                  <a:pt x="2000" y="1289"/>
                  <a:pt x="2007" y="1296"/>
                </a:cubicBezTo>
                <a:cubicBezTo>
                  <a:pt x="2003" y="1286"/>
                  <a:pt x="2011" y="1288"/>
                  <a:pt x="2013" y="1284"/>
                </a:cubicBezTo>
                <a:cubicBezTo>
                  <a:pt x="2008" y="1283"/>
                  <a:pt x="2010" y="1277"/>
                  <a:pt x="2013" y="1274"/>
                </a:cubicBezTo>
                <a:cubicBezTo>
                  <a:pt x="1999" y="1273"/>
                  <a:pt x="1999" y="1277"/>
                  <a:pt x="1997" y="1281"/>
                </a:cubicBezTo>
                <a:close/>
                <a:moveTo>
                  <a:pt x="2798" y="1339"/>
                </a:moveTo>
                <a:cubicBezTo>
                  <a:pt x="2810" y="1334"/>
                  <a:pt x="2815" y="1324"/>
                  <a:pt x="2825" y="1317"/>
                </a:cubicBezTo>
                <a:cubicBezTo>
                  <a:pt x="2815" y="1305"/>
                  <a:pt x="2802" y="1332"/>
                  <a:pt x="2794" y="1317"/>
                </a:cubicBezTo>
                <a:cubicBezTo>
                  <a:pt x="2799" y="1322"/>
                  <a:pt x="2804" y="1320"/>
                  <a:pt x="2804" y="1311"/>
                </a:cubicBezTo>
                <a:cubicBezTo>
                  <a:pt x="2794" y="1312"/>
                  <a:pt x="2789" y="1308"/>
                  <a:pt x="2782" y="1305"/>
                </a:cubicBezTo>
                <a:cubicBezTo>
                  <a:pt x="2781" y="1308"/>
                  <a:pt x="2782" y="1311"/>
                  <a:pt x="2779" y="1311"/>
                </a:cubicBezTo>
                <a:cubicBezTo>
                  <a:pt x="2778" y="1309"/>
                  <a:pt x="2779" y="1305"/>
                  <a:pt x="2776" y="1305"/>
                </a:cubicBezTo>
                <a:cubicBezTo>
                  <a:pt x="2780" y="1313"/>
                  <a:pt x="2769" y="1320"/>
                  <a:pt x="2776" y="1321"/>
                </a:cubicBezTo>
                <a:cubicBezTo>
                  <a:pt x="2782" y="1315"/>
                  <a:pt x="2783" y="1343"/>
                  <a:pt x="2798" y="1339"/>
                </a:cubicBezTo>
                <a:close/>
                <a:moveTo>
                  <a:pt x="2792" y="1351"/>
                </a:moveTo>
                <a:cubicBezTo>
                  <a:pt x="2790" y="1365"/>
                  <a:pt x="2792" y="1373"/>
                  <a:pt x="2804" y="1363"/>
                </a:cubicBezTo>
                <a:cubicBezTo>
                  <a:pt x="2800" y="1387"/>
                  <a:pt x="2842" y="1395"/>
                  <a:pt x="2860" y="1384"/>
                </a:cubicBezTo>
                <a:cubicBezTo>
                  <a:pt x="2835" y="1369"/>
                  <a:pt x="2811" y="1372"/>
                  <a:pt x="2792" y="1351"/>
                </a:cubicBezTo>
                <a:close/>
                <a:moveTo>
                  <a:pt x="3125" y="1513"/>
                </a:moveTo>
                <a:cubicBezTo>
                  <a:pt x="3124" y="1507"/>
                  <a:pt x="3103" y="1497"/>
                  <a:pt x="3109" y="1504"/>
                </a:cubicBezTo>
                <a:cubicBezTo>
                  <a:pt x="3119" y="1512"/>
                  <a:pt x="3134" y="1523"/>
                  <a:pt x="3143" y="1515"/>
                </a:cubicBezTo>
                <a:cubicBezTo>
                  <a:pt x="3132" y="1513"/>
                  <a:pt x="3126" y="1500"/>
                  <a:pt x="3125" y="1513"/>
                </a:cubicBezTo>
                <a:close/>
                <a:moveTo>
                  <a:pt x="3109" y="1522"/>
                </a:moveTo>
                <a:cubicBezTo>
                  <a:pt x="3112" y="1540"/>
                  <a:pt x="3125" y="1527"/>
                  <a:pt x="3131" y="1540"/>
                </a:cubicBezTo>
                <a:cubicBezTo>
                  <a:pt x="3132" y="1535"/>
                  <a:pt x="3138" y="1538"/>
                  <a:pt x="3140" y="1540"/>
                </a:cubicBezTo>
                <a:cubicBezTo>
                  <a:pt x="3135" y="1529"/>
                  <a:pt x="3116" y="1532"/>
                  <a:pt x="3109" y="1522"/>
                </a:cubicBezTo>
                <a:close/>
                <a:moveTo>
                  <a:pt x="3235" y="1551"/>
                </a:moveTo>
                <a:cubicBezTo>
                  <a:pt x="3235" y="1565"/>
                  <a:pt x="3225" y="1546"/>
                  <a:pt x="3223" y="1542"/>
                </a:cubicBezTo>
                <a:cubicBezTo>
                  <a:pt x="3192" y="1561"/>
                  <a:pt x="3178" y="1518"/>
                  <a:pt x="3162" y="1528"/>
                </a:cubicBezTo>
                <a:cubicBezTo>
                  <a:pt x="3186" y="1533"/>
                  <a:pt x="3187" y="1563"/>
                  <a:pt x="3211" y="1570"/>
                </a:cubicBezTo>
                <a:cubicBezTo>
                  <a:pt x="3212" y="1565"/>
                  <a:pt x="3206" y="1562"/>
                  <a:pt x="3211" y="1561"/>
                </a:cubicBezTo>
                <a:cubicBezTo>
                  <a:pt x="3221" y="1563"/>
                  <a:pt x="3228" y="1567"/>
                  <a:pt x="3226" y="1573"/>
                </a:cubicBezTo>
                <a:cubicBezTo>
                  <a:pt x="3229" y="1558"/>
                  <a:pt x="3242" y="1570"/>
                  <a:pt x="3248" y="1563"/>
                </a:cubicBezTo>
                <a:cubicBezTo>
                  <a:pt x="3240" y="1563"/>
                  <a:pt x="3243" y="1551"/>
                  <a:pt x="3235" y="1551"/>
                </a:cubicBezTo>
                <a:close/>
                <a:moveTo>
                  <a:pt x="3390" y="1626"/>
                </a:moveTo>
                <a:cubicBezTo>
                  <a:pt x="3379" y="1608"/>
                  <a:pt x="3353" y="1612"/>
                  <a:pt x="3337" y="1605"/>
                </a:cubicBezTo>
                <a:cubicBezTo>
                  <a:pt x="3336" y="1604"/>
                  <a:pt x="3335" y="1596"/>
                  <a:pt x="3334" y="1596"/>
                </a:cubicBezTo>
                <a:cubicBezTo>
                  <a:pt x="3318" y="1589"/>
                  <a:pt x="3301" y="1586"/>
                  <a:pt x="3285" y="1584"/>
                </a:cubicBezTo>
                <a:cubicBezTo>
                  <a:pt x="3280" y="1571"/>
                  <a:pt x="3258" y="1564"/>
                  <a:pt x="3251" y="1572"/>
                </a:cubicBezTo>
                <a:cubicBezTo>
                  <a:pt x="3266" y="1577"/>
                  <a:pt x="3277" y="1587"/>
                  <a:pt x="3282" y="1603"/>
                </a:cubicBezTo>
                <a:cubicBezTo>
                  <a:pt x="3261" y="1595"/>
                  <a:pt x="3265" y="1591"/>
                  <a:pt x="3251" y="1582"/>
                </a:cubicBezTo>
                <a:cubicBezTo>
                  <a:pt x="3250" y="1601"/>
                  <a:pt x="3270" y="1598"/>
                  <a:pt x="3276" y="1609"/>
                </a:cubicBezTo>
                <a:cubicBezTo>
                  <a:pt x="3285" y="1608"/>
                  <a:pt x="3287" y="1599"/>
                  <a:pt x="3300" y="1603"/>
                </a:cubicBezTo>
                <a:cubicBezTo>
                  <a:pt x="3301" y="1607"/>
                  <a:pt x="3299" y="1614"/>
                  <a:pt x="3304" y="1615"/>
                </a:cubicBezTo>
                <a:cubicBezTo>
                  <a:pt x="3310" y="1599"/>
                  <a:pt x="3327" y="1625"/>
                  <a:pt x="3334" y="1608"/>
                </a:cubicBezTo>
                <a:cubicBezTo>
                  <a:pt x="3340" y="1630"/>
                  <a:pt x="3380" y="1620"/>
                  <a:pt x="3380" y="1638"/>
                </a:cubicBezTo>
                <a:cubicBezTo>
                  <a:pt x="3386" y="1639"/>
                  <a:pt x="3386" y="1634"/>
                  <a:pt x="3390" y="1632"/>
                </a:cubicBezTo>
                <a:cubicBezTo>
                  <a:pt x="3393" y="1640"/>
                  <a:pt x="3398" y="1643"/>
                  <a:pt x="3402" y="1635"/>
                </a:cubicBezTo>
                <a:cubicBezTo>
                  <a:pt x="3410" y="1647"/>
                  <a:pt x="3406" y="1640"/>
                  <a:pt x="3414" y="1650"/>
                </a:cubicBezTo>
                <a:cubicBezTo>
                  <a:pt x="3414" y="1640"/>
                  <a:pt x="3433" y="1648"/>
                  <a:pt x="3433" y="1638"/>
                </a:cubicBezTo>
                <a:cubicBezTo>
                  <a:pt x="3415" y="1639"/>
                  <a:pt x="3406" y="1617"/>
                  <a:pt x="3390" y="1626"/>
                </a:cubicBezTo>
                <a:close/>
                <a:moveTo>
                  <a:pt x="2016" y="1274"/>
                </a:moveTo>
                <a:cubicBezTo>
                  <a:pt x="2016" y="1283"/>
                  <a:pt x="2021" y="1287"/>
                  <a:pt x="2028" y="1289"/>
                </a:cubicBezTo>
                <a:cubicBezTo>
                  <a:pt x="2031" y="1284"/>
                  <a:pt x="2032" y="1275"/>
                  <a:pt x="2034" y="1268"/>
                </a:cubicBezTo>
                <a:cubicBezTo>
                  <a:pt x="2024" y="1267"/>
                  <a:pt x="2027" y="1277"/>
                  <a:pt x="2016" y="1274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15" name="图片 14" descr="建筑的摆设布局&#10;&#10;中度可信度描述已自动生成">
            <a:extLst>
              <a:ext uri="{FF2B5EF4-FFF2-40B4-BE49-F238E27FC236}">
                <a16:creationId xmlns:a16="http://schemas.microsoft.com/office/drawing/2014/main" id="{9CE47EC2-0000-4F2D-9778-F1332D439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067" y="4622573"/>
            <a:ext cx="6366324" cy="154706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5C0AEF-3DAF-422B-843A-5908892DF2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12" t="59658" r="2809" b="1411"/>
          <a:stretch/>
        </p:blipFill>
        <p:spPr>
          <a:xfrm rot="240000">
            <a:off x="-19016" y="5061007"/>
            <a:ext cx="12244070" cy="2221046"/>
          </a:xfrm>
          <a:custGeom>
            <a:avLst/>
            <a:gdLst>
              <a:gd name="connsiteX0" fmla="*/ 0 w 12244070"/>
              <a:gd name="connsiteY0" fmla="*/ 0 h 2221046"/>
              <a:gd name="connsiteX1" fmla="*/ 12148230 w 12244070"/>
              <a:gd name="connsiteY1" fmla="*/ 0 h 2221046"/>
              <a:gd name="connsiteX2" fmla="*/ 12244070 w 12244070"/>
              <a:gd name="connsiteY2" fmla="*/ 1370575 h 2221046"/>
              <a:gd name="connsiteX3" fmla="*/ 81769 w 12244070"/>
              <a:gd name="connsiteY3" fmla="*/ 2221046 h 2221046"/>
              <a:gd name="connsiteX4" fmla="*/ 0 w 12244070"/>
              <a:gd name="connsiteY4" fmla="*/ 1051697 h 222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070" h="2221046">
                <a:moveTo>
                  <a:pt x="0" y="0"/>
                </a:moveTo>
                <a:lnTo>
                  <a:pt x="12148230" y="0"/>
                </a:lnTo>
                <a:lnTo>
                  <a:pt x="12244070" y="1370575"/>
                </a:lnTo>
                <a:lnTo>
                  <a:pt x="81769" y="2221046"/>
                </a:lnTo>
                <a:lnTo>
                  <a:pt x="0" y="1051697"/>
                </a:lnTo>
                <a:close/>
              </a:path>
            </a:pathLst>
          </a:custGeom>
        </p:spPr>
      </p:pic>
      <p:pic>
        <p:nvPicPr>
          <p:cNvPr id="13" name="图片 12" descr="5">
            <a:extLst>
              <a:ext uri="{FF2B5EF4-FFF2-40B4-BE49-F238E27FC236}">
                <a16:creationId xmlns:a16="http://schemas.microsoft.com/office/drawing/2014/main" id="{8F8CAADB-CF8A-45BD-86F5-55860FDA8C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7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7" t="27458" r="32363" b="16332"/>
          <a:stretch/>
        </p:blipFill>
        <p:spPr>
          <a:xfrm>
            <a:off x="-13771" y="-744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C9DA392-E876-4AA2-9943-BC035A145D94}"/>
              </a:ext>
            </a:extLst>
          </p:cNvPr>
          <p:cNvSpPr txBox="1"/>
          <p:nvPr/>
        </p:nvSpPr>
        <p:spPr>
          <a:xfrm>
            <a:off x="3471536" y="2569722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82550" h="50800" prst="angle"/>
            </a:sp3d>
          </a:bodyPr>
          <a:lstStyle>
            <a:defPPr>
              <a:defRPr lang="zh-CN"/>
            </a:defPPr>
            <a:lvl1pPr algn="ctr">
              <a:defRPr sz="7200">
                <a:gradFill>
                  <a:gsLst>
                    <a:gs pos="0">
                      <a:schemeClr val="bg1"/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2700000" scaled="1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>
                <a:gradFill>
                  <a:gsLst>
                    <a:gs pos="0">
                      <a:prstClr val="white"/>
                    </a:gs>
                    <a:gs pos="100000">
                      <a:srgbClr val="FAD77E">
                        <a:lumMod val="20000"/>
                        <a:lumOff val="80000"/>
                      </a:srgbClr>
                    </a:gs>
                  </a:gsLst>
                  <a:lin ang="2700000" scaled="1"/>
                </a:gradFill>
              </a:rPr>
              <a:t>五水共治成效</a:t>
            </a:r>
          </a:p>
        </p:txBody>
      </p:sp>
      <p:pic>
        <p:nvPicPr>
          <p:cNvPr id="3" name="图片 2" descr="手里拿着伞&#10;&#10;低可信度描述已自动生成">
            <a:extLst>
              <a:ext uri="{FF2B5EF4-FFF2-40B4-BE49-F238E27FC236}">
                <a16:creationId xmlns:a16="http://schemas.microsoft.com/office/drawing/2014/main" id="{087B16C4-4559-4CBC-A945-9AB49D1893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629" y="1624867"/>
            <a:ext cx="1473200" cy="85294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D426D43-D5CA-4C1C-8318-088639C7BE4B}"/>
              </a:ext>
            </a:extLst>
          </p:cNvPr>
          <p:cNvSpPr txBox="1"/>
          <p:nvPr/>
        </p:nvSpPr>
        <p:spPr>
          <a:xfrm>
            <a:off x="5359400" y="1852944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AD77E">
                    <a:lumMod val="60000"/>
                    <a:lumOff val="40000"/>
                  </a:srgb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AD77E">
                  <a:lumMod val="60000"/>
                  <a:lumOff val="40000"/>
                </a:srgb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35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8">
            <a:extLst>
              <a:ext uri="{FF2B5EF4-FFF2-40B4-BE49-F238E27FC236}">
                <a16:creationId xmlns:a16="http://schemas.microsoft.com/office/drawing/2014/main" id="{DA0FE6BA-D8A6-448B-B033-0E27B8C3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360" y="-33606"/>
            <a:ext cx="122032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1807">
            <a:extLst>
              <a:ext uri="{FF2B5EF4-FFF2-40B4-BE49-F238E27FC236}">
                <a16:creationId xmlns:a16="http://schemas.microsoft.com/office/drawing/2014/main" id="{14854A91-B8FD-40A5-8047-BD96807C1666}"/>
              </a:ext>
            </a:extLst>
          </p:cNvPr>
          <p:cNvSpPr>
            <a:spLocks noEditPoints="1"/>
          </p:cNvSpPr>
          <p:nvPr/>
        </p:nvSpPr>
        <p:spPr bwMode="auto">
          <a:xfrm rot="19690862">
            <a:off x="-194915" y="962590"/>
            <a:ext cx="11158206" cy="4956258"/>
          </a:xfrm>
          <a:custGeom>
            <a:avLst/>
            <a:gdLst>
              <a:gd name="T0" fmla="*/ 876 w 3806"/>
              <a:gd name="T1" fmla="*/ 292 h 1688"/>
              <a:gd name="T2" fmla="*/ 831 w 3806"/>
              <a:gd name="T3" fmla="*/ 562 h 1688"/>
              <a:gd name="T4" fmla="*/ 507 w 3806"/>
              <a:gd name="T5" fmla="*/ 624 h 1688"/>
              <a:gd name="T6" fmla="*/ 511 w 3806"/>
              <a:gd name="T7" fmla="*/ 982 h 1688"/>
              <a:gd name="T8" fmla="*/ 815 w 3806"/>
              <a:gd name="T9" fmla="*/ 829 h 1688"/>
              <a:gd name="T10" fmla="*/ 1052 w 3806"/>
              <a:gd name="T11" fmla="*/ 847 h 1688"/>
              <a:gd name="T12" fmla="*/ 96 w 3806"/>
              <a:gd name="T13" fmla="*/ 1125 h 1688"/>
              <a:gd name="T14" fmla="*/ 2226 w 3806"/>
              <a:gd name="T15" fmla="*/ 1168 h 1688"/>
              <a:gd name="T16" fmla="*/ 2242 w 3806"/>
              <a:gd name="T17" fmla="*/ 1229 h 1688"/>
              <a:gd name="T18" fmla="*/ 2690 w 3806"/>
              <a:gd name="T19" fmla="*/ 1291 h 1688"/>
              <a:gd name="T20" fmla="*/ 2903 w 3806"/>
              <a:gd name="T21" fmla="*/ 1448 h 1688"/>
              <a:gd name="T22" fmla="*/ 637 w 3806"/>
              <a:gd name="T23" fmla="*/ 1330 h 1688"/>
              <a:gd name="T24" fmla="*/ 3182 w 3806"/>
              <a:gd name="T25" fmla="*/ 1196 h 1688"/>
              <a:gd name="T26" fmla="*/ 3212 w 3806"/>
              <a:gd name="T27" fmla="*/ 1135 h 1688"/>
              <a:gd name="T28" fmla="*/ 3470 w 3806"/>
              <a:gd name="T29" fmla="*/ 1165 h 1688"/>
              <a:gd name="T30" fmla="*/ 3687 w 3806"/>
              <a:gd name="T31" fmla="*/ 1160 h 1688"/>
              <a:gd name="T32" fmla="*/ 3713 w 3806"/>
              <a:gd name="T33" fmla="*/ 970 h 1688"/>
              <a:gd name="T34" fmla="*/ 3526 w 3806"/>
              <a:gd name="T35" fmla="*/ 681 h 1688"/>
              <a:gd name="T36" fmla="*/ 2863 w 3806"/>
              <a:gd name="T37" fmla="*/ 382 h 1688"/>
              <a:gd name="T38" fmla="*/ 2291 w 3806"/>
              <a:gd name="T39" fmla="*/ 183 h 1688"/>
              <a:gd name="T40" fmla="*/ 1315 w 3806"/>
              <a:gd name="T41" fmla="*/ 97 h 1688"/>
              <a:gd name="T42" fmla="*/ 904 w 3806"/>
              <a:gd name="T43" fmla="*/ 307 h 1688"/>
              <a:gd name="T44" fmla="*/ 587 w 3806"/>
              <a:gd name="T45" fmla="*/ 393 h 1688"/>
              <a:gd name="T46" fmla="*/ 679 w 3806"/>
              <a:gd name="T47" fmla="*/ 677 h 1688"/>
              <a:gd name="T48" fmla="*/ 751 w 3806"/>
              <a:gd name="T49" fmla="*/ 526 h 1688"/>
              <a:gd name="T50" fmla="*/ 1018 w 3806"/>
              <a:gd name="T51" fmla="*/ 642 h 1688"/>
              <a:gd name="T52" fmla="*/ 945 w 3806"/>
              <a:gd name="T53" fmla="*/ 677 h 1688"/>
              <a:gd name="T54" fmla="*/ 889 w 3806"/>
              <a:gd name="T55" fmla="*/ 803 h 1688"/>
              <a:gd name="T56" fmla="*/ 1079 w 3806"/>
              <a:gd name="T57" fmla="*/ 853 h 1688"/>
              <a:gd name="T58" fmla="*/ 581 w 3806"/>
              <a:gd name="T59" fmla="*/ 985 h 1688"/>
              <a:gd name="T60" fmla="*/ 69 w 3806"/>
              <a:gd name="T61" fmla="*/ 1205 h 1688"/>
              <a:gd name="T62" fmla="*/ 284 w 3806"/>
              <a:gd name="T63" fmla="*/ 1252 h 1688"/>
              <a:gd name="T64" fmla="*/ 544 w 3806"/>
              <a:gd name="T65" fmla="*/ 1190 h 1688"/>
              <a:gd name="T66" fmla="*/ 649 w 3806"/>
              <a:gd name="T67" fmla="*/ 1278 h 1688"/>
              <a:gd name="T68" fmla="*/ 778 w 3806"/>
              <a:gd name="T69" fmla="*/ 1313 h 1688"/>
              <a:gd name="T70" fmla="*/ 1005 w 3806"/>
              <a:gd name="T71" fmla="*/ 1283 h 1688"/>
              <a:gd name="T72" fmla="*/ 1341 w 3806"/>
              <a:gd name="T73" fmla="*/ 1267 h 1688"/>
              <a:gd name="T74" fmla="*/ 1669 w 3806"/>
              <a:gd name="T75" fmla="*/ 1272 h 1688"/>
              <a:gd name="T76" fmla="*/ 2092 w 3806"/>
              <a:gd name="T77" fmla="*/ 1267 h 1688"/>
              <a:gd name="T78" fmla="*/ 2259 w 3806"/>
              <a:gd name="T79" fmla="*/ 1094 h 1688"/>
              <a:gd name="T80" fmla="*/ 2676 w 3806"/>
              <a:gd name="T81" fmla="*/ 1120 h 1688"/>
              <a:gd name="T82" fmla="*/ 3082 w 3806"/>
              <a:gd name="T83" fmla="*/ 1289 h 1688"/>
              <a:gd name="T84" fmla="*/ 2961 w 3806"/>
              <a:gd name="T85" fmla="*/ 1426 h 1688"/>
              <a:gd name="T86" fmla="*/ 3500 w 3806"/>
              <a:gd name="T87" fmla="*/ 1612 h 1688"/>
              <a:gd name="T88" fmla="*/ 3560 w 3806"/>
              <a:gd name="T89" fmla="*/ 1495 h 1688"/>
              <a:gd name="T90" fmla="*/ 3682 w 3806"/>
              <a:gd name="T91" fmla="*/ 1497 h 1688"/>
              <a:gd name="T92" fmla="*/ 856 w 3806"/>
              <a:gd name="T93" fmla="*/ 353 h 1688"/>
              <a:gd name="T94" fmla="*/ 691 w 3806"/>
              <a:gd name="T95" fmla="*/ 1176 h 1688"/>
              <a:gd name="T96" fmla="*/ 739 w 3806"/>
              <a:gd name="T97" fmla="*/ 1139 h 1688"/>
              <a:gd name="T98" fmla="*/ 1053 w 3806"/>
              <a:gd name="T99" fmla="*/ 1246 h 1688"/>
              <a:gd name="T100" fmla="*/ 1327 w 3806"/>
              <a:gd name="T101" fmla="*/ 844 h 1688"/>
              <a:gd name="T102" fmla="*/ 1519 w 3806"/>
              <a:gd name="T103" fmla="*/ 1234 h 1688"/>
              <a:gd name="T104" fmla="*/ 1853 w 3806"/>
              <a:gd name="T105" fmla="*/ 1215 h 1688"/>
              <a:gd name="T106" fmla="*/ 2681 w 3806"/>
              <a:gd name="T107" fmla="*/ 1028 h 1688"/>
              <a:gd name="T108" fmla="*/ 2930 w 3806"/>
              <a:gd name="T109" fmla="*/ 1074 h 1688"/>
              <a:gd name="T110" fmla="*/ 3017 w 3806"/>
              <a:gd name="T111" fmla="*/ 426 h 1688"/>
              <a:gd name="T112" fmla="*/ 2337 w 3806"/>
              <a:gd name="T113" fmla="*/ 1234 h 1688"/>
              <a:gd name="T114" fmla="*/ 1798 w 3806"/>
              <a:gd name="T115" fmla="*/ 1274 h 1688"/>
              <a:gd name="T116" fmla="*/ 2794 w 3806"/>
              <a:gd name="T117" fmla="*/ 1317 h 1688"/>
              <a:gd name="T118" fmla="*/ 3211 w 3806"/>
              <a:gd name="T119" fmla="*/ 1570 h 1688"/>
              <a:gd name="T120" fmla="*/ 2016 w 3806"/>
              <a:gd name="T121" fmla="*/ 1274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06" h="1688">
                <a:moveTo>
                  <a:pt x="1382" y="7"/>
                </a:moveTo>
                <a:cubicBezTo>
                  <a:pt x="1383" y="9"/>
                  <a:pt x="1384" y="10"/>
                  <a:pt x="1388" y="10"/>
                </a:cubicBezTo>
                <a:cubicBezTo>
                  <a:pt x="1391" y="0"/>
                  <a:pt x="1378" y="5"/>
                  <a:pt x="1373" y="4"/>
                </a:cubicBezTo>
                <a:cubicBezTo>
                  <a:pt x="1373" y="10"/>
                  <a:pt x="1373" y="10"/>
                  <a:pt x="1373" y="10"/>
                </a:cubicBezTo>
                <a:cubicBezTo>
                  <a:pt x="1376" y="10"/>
                  <a:pt x="1376" y="13"/>
                  <a:pt x="1379" y="13"/>
                </a:cubicBezTo>
                <a:cubicBezTo>
                  <a:pt x="1380" y="11"/>
                  <a:pt x="1379" y="7"/>
                  <a:pt x="1382" y="7"/>
                </a:cubicBezTo>
                <a:close/>
                <a:moveTo>
                  <a:pt x="1269" y="60"/>
                </a:moveTo>
                <a:cubicBezTo>
                  <a:pt x="1269" y="58"/>
                  <a:pt x="1269" y="57"/>
                  <a:pt x="1272" y="57"/>
                </a:cubicBezTo>
                <a:cubicBezTo>
                  <a:pt x="1273" y="61"/>
                  <a:pt x="1273" y="65"/>
                  <a:pt x="1278" y="63"/>
                </a:cubicBezTo>
                <a:cubicBezTo>
                  <a:pt x="1282" y="54"/>
                  <a:pt x="1273" y="56"/>
                  <a:pt x="1272" y="51"/>
                </a:cubicBezTo>
                <a:cubicBezTo>
                  <a:pt x="1274" y="51"/>
                  <a:pt x="1276" y="51"/>
                  <a:pt x="1275" y="48"/>
                </a:cubicBezTo>
                <a:cubicBezTo>
                  <a:pt x="1267" y="45"/>
                  <a:pt x="1262" y="59"/>
                  <a:pt x="1269" y="60"/>
                </a:cubicBezTo>
                <a:close/>
                <a:moveTo>
                  <a:pt x="1269" y="76"/>
                </a:moveTo>
                <a:cubicBezTo>
                  <a:pt x="1270" y="71"/>
                  <a:pt x="1276" y="73"/>
                  <a:pt x="1278" y="76"/>
                </a:cubicBezTo>
                <a:cubicBezTo>
                  <a:pt x="1282" y="63"/>
                  <a:pt x="1270" y="68"/>
                  <a:pt x="1266" y="63"/>
                </a:cubicBezTo>
                <a:cubicBezTo>
                  <a:pt x="1267" y="68"/>
                  <a:pt x="1265" y="75"/>
                  <a:pt x="1269" y="76"/>
                </a:cubicBezTo>
                <a:close/>
                <a:moveTo>
                  <a:pt x="744" y="260"/>
                </a:moveTo>
                <a:cubicBezTo>
                  <a:pt x="737" y="259"/>
                  <a:pt x="735" y="254"/>
                  <a:pt x="729" y="260"/>
                </a:cubicBezTo>
                <a:cubicBezTo>
                  <a:pt x="726" y="271"/>
                  <a:pt x="746" y="266"/>
                  <a:pt x="744" y="260"/>
                </a:cubicBezTo>
                <a:close/>
                <a:moveTo>
                  <a:pt x="889" y="282"/>
                </a:moveTo>
                <a:cubicBezTo>
                  <a:pt x="876" y="283"/>
                  <a:pt x="876" y="283"/>
                  <a:pt x="876" y="283"/>
                </a:cubicBezTo>
                <a:cubicBezTo>
                  <a:pt x="876" y="292"/>
                  <a:pt x="876" y="292"/>
                  <a:pt x="876" y="292"/>
                </a:cubicBezTo>
                <a:cubicBezTo>
                  <a:pt x="882" y="290"/>
                  <a:pt x="890" y="290"/>
                  <a:pt x="889" y="282"/>
                </a:cubicBezTo>
                <a:close/>
                <a:moveTo>
                  <a:pt x="2660" y="292"/>
                </a:moveTo>
                <a:cubicBezTo>
                  <a:pt x="2660" y="282"/>
                  <a:pt x="2646" y="286"/>
                  <a:pt x="2641" y="280"/>
                </a:cubicBezTo>
                <a:cubicBezTo>
                  <a:pt x="2642" y="290"/>
                  <a:pt x="2649" y="294"/>
                  <a:pt x="2660" y="292"/>
                </a:cubicBezTo>
                <a:close/>
                <a:moveTo>
                  <a:pt x="550" y="378"/>
                </a:moveTo>
                <a:cubicBezTo>
                  <a:pt x="540" y="377"/>
                  <a:pt x="539" y="369"/>
                  <a:pt x="525" y="372"/>
                </a:cubicBezTo>
                <a:cubicBezTo>
                  <a:pt x="530" y="389"/>
                  <a:pt x="507" y="379"/>
                  <a:pt x="507" y="391"/>
                </a:cubicBezTo>
                <a:cubicBezTo>
                  <a:pt x="520" y="402"/>
                  <a:pt x="538" y="379"/>
                  <a:pt x="550" y="378"/>
                </a:cubicBezTo>
                <a:close/>
                <a:moveTo>
                  <a:pt x="2842" y="367"/>
                </a:moveTo>
                <a:cubicBezTo>
                  <a:pt x="2847" y="365"/>
                  <a:pt x="2854" y="365"/>
                  <a:pt x="2857" y="361"/>
                </a:cubicBezTo>
                <a:cubicBezTo>
                  <a:pt x="2852" y="360"/>
                  <a:pt x="2854" y="353"/>
                  <a:pt x="2848" y="354"/>
                </a:cubicBezTo>
                <a:cubicBezTo>
                  <a:pt x="2850" y="363"/>
                  <a:pt x="2842" y="361"/>
                  <a:pt x="2842" y="367"/>
                </a:cubicBezTo>
                <a:close/>
                <a:moveTo>
                  <a:pt x="560" y="501"/>
                </a:moveTo>
                <a:cubicBezTo>
                  <a:pt x="542" y="504"/>
                  <a:pt x="529" y="494"/>
                  <a:pt x="514" y="486"/>
                </a:cubicBezTo>
                <a:cubicBezTo>
                  <a:pt x="509" y="506"/>
                  <a:pt x="493" y="509"/>
                  <a:pt x="499" y="529"/>
                </a:cubicBezTo>
                <a:cubicBezTo>
                  <a:pt x="523" y="523"/>
                  <a:pt x="534" y="504"/>
                  <a:pt x="560" y="501"/>
                </a:cubicBezTo>
                <a:close/>
                <a:moveTo>
                  <a:pt x="506" y="560"/>
                </a:moveTo>
                <a:cubicBezTo>
                  <a:pt x="521" y="565"/>
                  <a:pt x="529" y="566"/>
                  <a:pt x="524" y="547"/>
                </a:cubicBezTo>
                <a:cubicBezTo>
                  <a:pt x="511" y="544"/>
                  <a:pt x="509" y="552"/>
                  <a:pt x="506" y="560"/>
                </a:cubicBezTo>
                <a:close/>
                <a:moveTo>
                  <a:pt x="867" y="568"/>
                </a:moveTo>
                <a:cubicBezTo>
                  <a:pt x="870" y="558"/>
                  <a:pt x="865" y="556"/>
                  <a:pt x="861" y="552"/>
                </a:cubicBezTo>
                <a:cubicBezTo>
                  <a:pt x="853" y="567"/>
                  <a:pt x="835" y="540"/>
                  <a:pt x="831" y="562"/>
                </a:cubicBezTo>
                <a:cubicBezTo>
                  <a:pt x="827" y="560"/>
                  <a:pt x="802" y="556"/>
                  <a:pt x="809" y="562"/>
                </a:cubicBezTo>
                <a:cubicBezTo>
                  <a:pt x="835" y="570"/>
                  <a:pt x="839" y="568"/>
                  <a:pt x="867" y="568"/>
                </a:cubicBezTo>
                <a:close/>
                <a:moveTo>
                  <a:pt x="926" y="561"/>
                </a:moveTo>
                <a:cubicBezTo>
                  <a:pt x="933" y="565"/>
                  <a:pt x="942" y="567"/>
                  <a:pt x="950" y="570"/>
                </a:cubicBezTo>
                <a:cubicBezTo>
                  <a:pt x="949" y="556"/>
                  <a:pt x="929" y="563"/>
                  <a:pt x="922" y="555"/>
                </a:cubicBezTo>
                <a:cubicBezTo>
                  <a:pt x="920" y="562"/>
                  <a:pt x="912" y="563"/>
                  <a:pt x="910" y="570"/>
                </a:cubicBezTo>
                <a:cubicBezTo>
                  <a:pt x="918" y="566"/>
                  <a:pt x="923" y="579"/>
                  <a:pt x="926" y="570"/>
                </a:cubicBezTo>
                <a:cubicBezTo>
                  <a:pt x="922" y="570"/>
                  <a:pt x="922" y="562"/>
                  <a:pt x="926" y="561"/>
                </a:cubicBezTo>
                <a:close/>
                <a:moveTo>
                  <a:pt x="907" y="573"/>
                </a:moveTo>
                <a:cubicBezTo>
                  <a:pt x="904" y="558"/>
                  <a:pt x="891" y="572"/>
                  <a:pt x="883" y="561"/>
                </a:cubicBezTo>
                <a:cubicBezTo>
                  <a:pt x="882" y="580"/>
                  <a:pt x="895" y="567"/>
                  <a:pt x="907" y="573"/>
                </a:cubicBezTo>
                <a:close/>
                <a:moveTo>
                  <a:pt x="978" y="569"/>
                </a:moveTo>
                <a:cubicBezTo>
                  <a:pt x="979" y="559"/>
                  <a:pt x="957" y="557"/>
                  <a:pt x="956" y="567"/>
                </a:cubicBezTo>
                <a:cubicBezTo>
                  <a:pt x="966" y="565"/>
                  <a:pt x="971" y="568"/>
                  <a:pt x="978" y="569"/>
                </a:cubicBezTo>
                <a:close/>
                <a:moveTo>
                  <a:pt x="1067" y="574"/>
                </a:moveTo>
                <a:cubicBezTo>
                  <a:pt x="1077" y="569"/>
                  <a:pt x="1077" y="577"/>
                  <a:pt x="1085" y="580"/>
                </a:cubicBezTo>
                <a:cubicBezTo>
                  <a:pt x="1086" y="573"/>
                  <a:pt x="1079" y="574"/>
                  <a:pt x="1082" y="565"/>
                </a:cubicBezTo>
                <a:cubicBezTo>
                  <a:pt x="1074" y="566"/>
                  <a:pt x="1066" y="566"/>
                  <a:pt x="1067" y="574"/>
                </a:cubicBezTo>
                <a:close/>
                <a:moveTo>
                  <a:pt x="1097" y="568"/>
                </a:moveTo>
                <a:cubicBezTo>
                  <a:pt x="1096" y="575"/>
                  <a:pt x="1103" y="575"/>
                  <a:pt x="1101" y="583"/>
                </a:cubicBezTo>
                <a:cubicBezTo>
                  <a:pt x="1117" y="583"/>
                  <a:pt x="1104" y="571"/>
                  <a:pt x="1097" y="568"/>
                </a:cubicBezTo>
                <a:close/>
                <a:moveTo>
                  <a:pt x="507" y="624"/>
                </a:moveTo>
                <a:cubicBezTo>
                  <a:pt x="500" y="622"/>
                  <a:pt x="498" y="616"/>
                  <a:pt x="488" y="618"/>
                </a:cubicBezTo>
                <a:cubicBezTo>
                  <a:pt x="484" y="628"/>
                  <a:pt x="504" y="630"/>
                  <a:pt x="507" y="624"/>
                </a:cubicBezTo>
                <a:close/>
                <a:moveTo>
                  <a:pt x="832" y="645"/>
                </a:moveTo>
                <a:cubicBezTo>
                  <a:pt x="820" y="646"/>
                  <a:pt x="823" y="632"/>
                  <a:pt x="810" y="636"/>
                </a:cubicBezTo>
                <a:cubicBezTo>
                  <a:pt x="813" y="645"/>
                  <a:pt x="813" y="645"/>
                  <a:pt x="810" y="654"/>
                </a:cubicBezTo>
                <a:cubicBezTo>
                  <a:pt x="818" y="651"/>
                  <a:pt x="825" y="648"/>
                  <a:pt x="832" y="645"/>
                </a:cubicBezTo>
                <a:close/>
                <a:moveTo>
                  <a:pt x="639" y="659"/>
                </a:moveTo>
                <a:cubicBezTo>
                  <a:pt x="637" y="650"/>
                  <a:pt x="619" y="641"/>
                  <a:pt x="611" y="647"/>
                </a:cubicBezTo>
                <a:cubicBezTo>
                  <a:pt x="620" y="655"/>
                  <a:pt x="625" y="664"/>
                  <a:pt x="639" y="659"/>
                </a:cubicBezTo>
                <a:close/>
                <a:moveTo>
                  <a:pt x="642" y="662"/>
                </a:moveTo>
                <a:cubicBezTo>
                  <a:pt x="650" y="661"/>
                  <a:pt x="656" y="658"/>
                  <a:pt x="660" y="653"/>
                </a:cubicBezTo>
                <a:cubicBezTo>
                  <a:pt x="656" y="652"/>
                  <a:pt x="655" y="648"/>
                  <a:pt x="651" y="647"/>
                </a:cubicBezTo>
                <a:cubicBezTo>
                  <a:pt x="652" y="656"/>
                  <a:pt x="643" y="655"/>
                  <a:pt x="642" y="662"/>
                </a:cubicBezTo>
                <a:close/>
                <a:moveTo>
                  <a:pt x="863" y="681"/>
                </a:moveTo>
                <a:cubicBezTo>
                  <a:pt x="853" y="680"/>
                  <a:pt x="851" y="688"/>
                  <a:pt x="844" y="681"/>
                </a:cubicBezTo>
                <a:cubicBezTo>
                  <a:pt x="844" y="687"/>
                  <a:pt x="845" y="691"/>
                  <a:pt x="847" y="693"/>
                </a:cubicBezTo>
                <a:cubicBezTo>
                  <a:pt x="853" y="690"/>
                  <a:pt x="862" y="689"/>
                  <a:pt x="863" y="681"/>
                </a:cubicBezTo>
                <a:close/>
                <a:moveTo>
                  <a:pt x="422" y="987"/>
                </a:moveTo>
                <a:cubicBezTo>
                  <a:pt x="418" y="987"/>
                  <a:pt x="417" y="990"/>
                  <a:pt x="416" y="993"/>
                </a:cubicBezTo>
                <a:cubicBezTo>
                  <a:pt x="420" y="993"/>
                  <a:pt x="423" y="994"/>
                  <a:pt x="422" y="999"/>
                </a:cubicBezTo>
                <a:cubicBezTo>
                  <a:pt x="431" y="999"/>
                  <a:pt x="431" y="992"/>
                  <a:pt x="440" y="992"/>
                </a:cubicBezTo>
                <a:cubicBezTo>
                  <a:pt x="461" y="1022"/>
                  <a:pt x="484" y="972"/>
                  <a:pt x="511" y="982"/>
                </a:cubicBezTo>
                <a:cubicBezTo>
                  <a:pt x="508" y="966"/>
                  <a:pt x="515" y="972"/>
                  <a:pt x="526" y="973"/>
                </a:cubicBezTo>
                <a:cubicBezTo>
                  <a:pt x="532" y="962"/>
                  <a:pt x="526" y="950"/>
                  <a:pt x="516" y="946"/>
                </a:cubicBezTo>
                <a:cubicBezTo>
                  <a:pt x="515" y="949"/>
                  <a:pt x="513" y="953"/>
                  <a:pt x="510" y="955"/>
                </a:cubicBezTo>
                <a:cubicBezTo>
                  <a:pt x="508" y="948"/>
                  <a:pt x="493" y="954"/>
                  <a:pt x="495" y="943"/>
                </a:cubicBezTo>
                <a:cubicBezTo>
                  <a:pt x="510" y="938"/>
                  <a:pt x="519" y="945"/>
                  <a:pt x="529" y="933"/>
                </a:cubicBezTo>
                <a:cubicBezTo>
                  <a:pt x="539" y="942"/>
                  <a:pt x="553" y="939"/>
                  <a:pt x="562" y="942"/>
                </a:cubicBezTo>
                <a:cubicBezTo>
                  <a:pt x="562" y="930"/>
                  <a:pt x="581" y="938"/>
                  <a:pt x="587" y="932"/>
                </a:cubicBezTo>
                <a:cubicBezTo>
                  <a:pt x="594" y="935"/>
                  <a:pt x="597" y="943"/>
                  <a:pt x="602" y="948"/>
                </a:cubicBezTo>
                <a:cubicBezTo>
                  <a:pt x="603" y="933"/>
                  <a:pt x="613" y="909"/>
                  <a:pt x="623" y="929"/>
                </a:cubicBezTo>
                <a:cubicBezTo>
                  <a:pt x="626" y="920"/>
                  <a:pt x="619" y="921"/>
                  <a:pt x="620" y="914"/>
                </a:cubicBezTo>
                <a:cubicBezTo>
                  <a:pt x="630" y="910"/>
                  <a:pt x="634" y="916"/>
                  <a:pt x="642" y="907"/>
                </a:cubicBezTo>
                <a:cubicBezTo>
                  <a:pt x="645" y="911"/>
                  <a:pt x="645" y="919"/>
                  <a:pt x="648" y="923"/>
                </a:cubicBezTo>
                <a:cubicBezTo>
                  <a:pt x="666" y="918"/>
                  <a:pt x="670" y="923"/>
                  <a:pt x="685" y="925"/>
                </a:cubicBezTo>
                <a:cubicBezTo>
                  <a:pt x="684" y="914"/>
                  <a:pt x="694" y="912"/>
                  <a:pt x="703" y="910"/>
                </a:cubicBezTo>
                <a:cubicBezTo>
                  <a:pt x="705" y="901"/>
                  <a:pt x="698" y="902"/>
                  <a:pt x="700" y="894"/>
                </a:cubicBezTo>
                <a:cubicBezTo>
                  <a:pt x="710" y="899"/>
                  <a:pt x="716" y="892"/>
                  <a:pt x="712" y="882"/>
                </a:cubicBezTo>
                <a:cubicBezTo>
                  <a:pt x="731" y="885"/>
                  <a:pt x="733" y="870"/>
                  <a:pt x="752" y="872"/>
                </a:cubicBezTo>
                <a:cubicBezTo>
                  <a:pt x="754" y="876"/>
                  <a:pt x="756" y="881"/>
                  <a:pt x="755" y="888"/>
                </a:cubicBezTo>
                <a:cubicBezTo>
                  <a:pt x="768" y="884"/>
                  <a:pt x="768" y="892"/>
                  <a:pt x="776" y="893"/>
                </a:cubicBezTo>
                <a:cubicBezTo>
                  <a:pt x="785" y="874"/>
                  <a:pt x="827" y="898"/>
                  <a:pt x="837" y="874"/>
                </a:cubicBezTo>
                <a:cubicBezTo>
                  <a:pt x="833" y="869"/>
                  <a:pt x="829" y="862"/>
                  <a:pt x="822" y="859"/>
                </a:cubicBezTo>
                <a:cubicBezTo>
                  <a:pt x="844" y="847"/>
                  <a:pt x="824" y="841"/>
                  <a:pt x="815" y="829"/>
                </a:cubicBezTo>
                <a:cubicBezTo>
                  <a:pt x="808" y="828"/>
                  <a:pt x="809" y="834"/>
                  <a:pt x="800" y="832"/>
                </a:cubicBezTo>
                <a:cubicBezTo>
                  <a:pt x="786" y="788"/>
                  <a:pt x="726" y="883"/>
                  <a:pt x="720" y="827"/>
                </a:cubicBezTo>
                <a:cubicBezTo>
                  <a:pt x="702" y="827"/>
                  <a:pt x="686" y="851"/>
                  <a:pt x="671" y="837"/>
                </a:cubicBezTo>
                <a:cubicBezTo>
                  <a:pt x="666" y="844"/>
                  <a:pt x="655" y="849"/>
                  <a:pt x="656" y="855"/>
                </a:cubicBezTo>
                <a:cubicBezTo>
                  <a:pt x="649" y="852"/>
                  <a:pt x="641" y="850"/>
                  <a:pt x="632" y="849"/>
                </a:cubicBezTo>
                <a:cubicBezTo>
                  <a:pt x="631" y="863"/>
                  <a:pt x="623" y="869"/>
                  <a:pt x="617" y="877"/>
                </a:cubicBezTo>
                <a:cubicBezTo>
                  <a:pt x="605" y="877"/>
                  <a:pt x="594" y="875"/>
                  <a:pt x="589" y="868"/>
                </a:cubicBezTo>
                <a:cubicBezTo>
                  <a:pt x="591" y="890"/>
                  <a:pt x="579" y="868"/>
                  <a:pt x="571" y="884"/>
                </a:cubicBezTo>
                <a:cubicBezTo>
                  <a:pt x="573" y="888"/>
                  <a:pt x="581" y="888"/>
                  <a:pt x="580" y="896"/>
                </a:cubicBezTo>
                <a:cubicBezTo>
                  <a:pt x="566" y="896"/>
                  <a:pt x="578" y="908"/>
                  <a:pt x="571" y="911"/>
                </a:cubicBezTo>
                <a:cubicBezTo>
                  <a:pt x="557" y="914"/>
                  <a:pt x="554" y="906"/>
                  <a:pt x="544" y="905"/>
                </a:cubicBezTo>
                <a:cubicBezTo>
                  <a:pt x="541" y="917"/>
                  <a:pt x="522" y="923"/>
                  <a:pt x="507" y="921"/>
                </a:cubicBezTo>
                <a:cubicBezTo>
                  <a:pt x="503" y="927"/>
                  <a:pt x="499" y="932"/>
                  <a:pt x="495" y="937"/>
                </a:cubicBezTo>
                <a:cubicBezTo>
                  <a:pt x="477" y="939"/>
                  <a:pt x="484" y="916"/>
                  <a:pt x="473" y="912"/>
                </a:cubicBezTo>
                <a:cubicBezTo>
                  <a:pt x="471" y="925"/>
                  <a:pt x="461" y="929"/>
                  <a:pt x="458" y="940"/>
                </a:cubicBezTo>
                <a:cubicBezTo>
                  <a:pt x="455" y="935"/>
                  <a:pt x="442" y="945"/>
                  <a:pt x="437" y="946"/>
                </a:cubicBezTo>
                <a:cubicBezTo>
                  <a:pt x="434" y="938"/>
                  <a:pt x="424" y="937"/>
                  <a:pt x="418" y="931"/>
                </a:cubicBezTo>
                <a:cubicBezTo>
                  <a:pt x="415" y="942"/>
                  <a:pt x="408" y="950"/>
                  <a:pt x="397" y="953"/>
                </a:cubicBezTo>
                <a:cubicBezTo>
                  <a:pt x="406" y="964"/>
                  <a:pt x="404" y="970"/>
                  <a:pt x="407" y="984"/>
                </a:cubicBezTo>
                <a:cubicBezTo>
                  <a:pt x="411" y="985"/>
                  <a:pt x="422" y="980"/>
                  <a:pt x="422" y="987"/>
                </a:cubicBezTo>
                <a:close/>
                <a:moveTo>
                  <a:pt x="1036" y="838"/>
                </a:moveTo>
                <a:cubicBezTo>
                  <a:pt x="1036" y="847"/>
                  <a:pt x="1044" y="847"/>
                  <a:pt x="1052" y="847"/>
                </a:cubicBezTo>
                <a:cubicBezTo>
                  <a:pt x="1053" y="838"/>
                  <a:pt x="1045" y="838"/>
                  <a:pt x="1036" y="838"/>
                </a:cubicBezTo>
                <a:close/>
                <a:moveTo>
                  <a:pt x="1049" y="863"/>
                </a:moveTo>
                <a:cubicBezTo>
                  <a:pt x="1048" y="859"/>
                  <a:pt x="1050" y="856"/>
                  <a:pt x="1052" y="854"/>
                </a:cubicBezTo>
                <a:cubicBezTo>
                  <a:pt x="1045" y="847"/>
                  <a:pt x="1038" y="856"/>
                  <a:pt x="1033" y="860"/>
                </a:cubicBezTo>
                <a:cubicBezTo>
                  <a:pt x="1042" y="857"/>
                  <a:pt x="1041" y="864"/>
                  <a:pt x="1049" y="863"/>
                </a:cubicBezTo>
                <a:close/>
                <a:moveTo>
                  <a:pt x="3796" y="1002"/>
                </a:moveTo>
                <a:cubicBezTo>
                  <a:pt x="3794" y="995"/>
                  <a:pt x="3796" y="984"/>
                  <a:pt x="3787" y="984"/>
                </a:cubicBezTo>
                <a:cubicBezTo>
                  <a:pt x="3785" y="995"/>
                  <a:pt x="3789" y="1000"/>
                  <a:pt x="3796" y="1002"/>
                </a:cubicBezTo>
                <a:close/>
                <a:moveTo>
                  <a:pt x="3747" y="1055"/>
                </a:moveTo>
                <a:cubicBezTo>
                  <a:pt x="3751" y="1058"/>
                  <a:pt x="3758" y="1058"/>
                  <a:pt x="3766" y="1058"/>
                </a:cubicBezTo>
                <a:cubicBezTo>
                  <a:pt x="3766" y="1052"/>
                  <a:pt x="3766" y="1052"/>
                  <a:pt x="3766" y="1052"/>
                </a:cubicBezTo>
                <a:cubicBezTo>
                  <a:pt x="3763" y="1052"/>
                  <a:pt x="3762" y="1049"/>
                  <a:pt x="3760" y="1049"/>
                </a:cubicBezTo>
                <a:cubicBezTo>
                  <a:pt x="3762" y="1057"/>
                  <a:pt x="3745" y="1047"/>
                  <a:pt x="3747" y="1055"/>
                </a:cubicBezTo>
                <a:close/>
                <a:moveTo>
                  <a:pt x="120" y="1131"/>
                </a:moveTo>
                <a:cubicBezTo>
                  <a:pt x="122" y="1138"/>
                  <a:pt x="106" y="1129"/>
                  <a:pt x="111" y="1140"/>
                </a:cubicBezTo>
                <a:cubicBezTo>
                  <a:pt x="123" y="1141"/>
                  <a:pt x="129" y="1135"/>
                  <a:pt x="129" y="1125"/>
                </a:cubicBezTo>
                <a:cubicBezTo>
                  <a:pt x="119" y="1125"/>
                  <a:pt x="118" y="1116"/>
                  <a:pt x="105" y="1119"/>
                </a:cubicBezTo>
                <a:cubicBezTo>
                  <a:pt x="105" y="1131"/>
                  <a:pt x="105" y="1131"/>
                  <a:pt x="105" y="1131"/>
                </a:cubicBezTo>
                <a:cubicBezTo>
                  <a:pt x="113" y="1135"/>
                  <a:pt x="117" y="1122"/>
                  <a:pt x="120" y="1131"/>
                </a:cubicBezTo>
                <a:close/>
                <a:moveTo>
                  <a:pt x="93" y="1144"/>
                </a:moveTo>
                <a:cubicBezTo>
                  <a:pt x="93" y="1140"/>
                  <a:pt x="98" y="1141"/>
                  <a:pt x="99" y="1137"/>
                </a:cubicBezTo>
                <a:cubicBezTo>
                  <a:pt x="88" y="1137"/>
                  <a:pt x="106" y="1126"/>
                  <a:pt x="96" y="1125"/>
                </a:cubicBezTo>
                <a:cubicBezTo>
                  <a:pt x="93" y="1131"/>
                  <a:pt x="79" y="1140"/>
                  <a:pt x="93" y="1144"/>
                </a:cubicBezTo>
                <a:close/>
                <a:moveTo>
                  <a:pt x="2223" y="1149"/>
                </a:moveTo>
                <a:cubicBezTo>
                  <a:pt x="2230" y="1147"/>
                  <a:pt x="2234" y="1140"/>
                  <a:pt x="2247" y="1143"/>
                </a:cubicBezTo>
                <a:cubicBezTo>
                  <a:pt x="2246" y="1133"/>
                  <a:pt x="2232" y="1136"/>
                  <a:pt x="2222" y="1134"/>
                </a:cubicBezTo>
                <a:cubicBezTo>
                  <a:pt x="2223" y="1124"/>
                  <a:pt x="2215" y="1120"/>
                  <a:pt x="2204" y="1116"/>
                </a:cubicBezTo>
                <a:cubicBezTo>
                  <a:pt x="2204" y="1121"/>
                  <a:pt x="2203" y="1125"/>
                  <a:pt x="2201" y="1128"/>
                </a:cubicBezTo>
                <a:cubicBezTo>
                  <a:pt x="2206" y="1138"/>
                  <a:pt x="2229" y="1136"/>
                  <a:pt x="2223" y="1149"/>
                </a:cubicBezTo>
                <a:close/>
                <a:moveTo>
                  <a:pt x="2256" y="1149"/>
                </a:moveTo>
                <a:cubicBezTo>
                  <a:pt x="2258" y="1157"/>
                  <a:pt x="2255" y="1160"/>
                  <a:pt x="2247" y="1158"/>
                </a:cubicBezTo>
                <a:cubicBezTo>
                  <a:pt x="2248" y="1180"/>
                  <a:pt x="2274" y="1176"/>
                  <a:pt x="2275" y="1198"/>
                </a:cubicBezTo>
                <a:cubicBezTo>
                  <a:pt x="2288" y="1199"/>
                  <a:pt x="2283" y="1174"/>
                  <a:pt x="2293" y="1182"/>
                </a:cubicBezTo>
                <a:cubicBezTo>
                  <a:pt x="2295" y="1175"/>
                  <a:pt x="2288" y="1176"/>
                  <a:pt x="2290" y="1167"/>
                </a:cubicBezTo>
                <a:cubicBezTo>
                  <a:pt x="2305" y="1162"/>
                  <a:pt x="2335" y="1165"/>
                  <a:pt x="2330" y="1185"/>
                </a:cubicBezTo>
                <a:cubicBezTo>
                  <a:pt x="2341" y="1182"/>
                  <a:pt x="2342" y="1189"/>
                  <a:pt x="2352" y="1188"/>
                </a:cubicBezTo>
                <a:cubicBezTo>
                  <a:pt x="2337" y="1157"/>
                  <a:pt x="2297" y="1154"/>
                  <a:pt x="2256" y="1149"/>
                </a:cubicBezTo>
                <a:close/>
                <a:moveTo>
                  <a:pt x="2358" y="1166"/>
                </a:moveTo>
                <a:cubicBezTo>
                  <a:pt x="2365" y="1169"/>
                  <a:pt x="2372" y="1172"/>
                  <a:pt x="2376" y="1178"/>
                </a:cubicBezTo>
                <a:cubicBezTo>
                  <a:pt x="2382" y="1167"/>
                  <a:pt x="2393" y="1179"/>
                  <a:pt x="2397" y="1169"/>
                </a:cubicBezTo>
                <a:cubicBezTo>
                  <a:pt x="2387" y="1167"/>
                  <a:pt x="2369" y="1157"/>
                  <a:pt x="2358" y="1166"/>
                </a:cubicBezTo>
                <a:close/>
                <a:moveTo>
                  <a:pt x="2226" y="1168"/>
                </a:moveTo>
                <a:cubicBezTo>
                  <a:pt x="2226" y="1181"/>
                  <a:pt x="2238" y="1182"/>
                  <a:pt x="2241" y="1171"/>
                </a:cubicBezTo>
                <a:cubicBezTo>
                  <a:pt x="2238" y="1168"/>
                  <a:pt x="2233" y="1167"/>
                  <a:pt x="2226" y="1168"/>
                </a:cubicBezTo>
                <a:close/>
                <a:moveTo>
                  <a:pt x="1500" y="1198"/>
                </a:moveTo>
                <a:cubicBezTo>
                  <a:pt x="1494" y="1208"/>
                  <a:pt x="1511" y="1210"/>
                  <a:pt x="1512" y="1204"/>
                </a:cubicBezTo>
                <a:cubicBezTo>
                  <a:pt x="1507" y="1202"/>
                  <a:pt x="1510" y="1194"/>
                  <a:pt x="1500" y="1198"/>
                </a:cubicBezTo>
                <a:close/>
                <a:moveTo>
                  <a:pt x="642" y="1232"/>
                </a:moveTo>
                <a:cubicBezTo>
                  <a:pt x="637" y="1232"/>
                  <a:pt x="641" y="1224"/>
                  <a:pt x="636" y="1223"/>
                </a:cubicBezTo>
                <a:cubicBezTo>
                  <a:pt x="632" y="1229"/>
                  <a:pt x="630" y="1216"/>
                  <a:pt x="621" y="1223"/>
                </a:cubicBezTo>
                <a:cubicBezTo>
                  <a:pt x="621" y="1239"/>
                  <a:pt x="612" y="1245"/>
                  <a:pt x="606" y="1254"/>
                </a:cubicBezTo>
                <a:cubicBezTo>
                  <a:pt x="605" y="1262"/>
                  <a:pt x="611" y="1264"/>
                  <a:pt x="615" y="1266"/>
                </a:cubicBezTo>
                <a:cubicBezTo>
                  <a:pt x="612" y="1251"/>
                  <a:pt x="635" y="1251"/>
                  <a:pt x="642" y="1232"/>
                </a:cubicBezTo>
                <a:close/>
                <a:moveTo>
                  <a:pt x="2291" y="1219"/>
                </a:moveTo>
                <a:cubicBezTo>
                  <a:pt x="2293" y="1231"/>
                  <a:pt x="2266" y="1220"/>
                  <a:pt x="2254" y="1223"/>
                </a:cubicBezTo>
                <a:cubicBezTo>
                  <a:pt x="2260" y="1216"/>
                  <a:pt x="2254" y="1209"/>
                  <a:pt x="2248" y="1207"/>
                </a:cubicBezTo>
                <a:cubicBezTo>
                  <a:pt x="2250" y="1217"/>
                  <a:pt x="2245" y="1219"/>
                  <a:pt x="2242" y="1223"/>
                </a:cubicBezTo>
                <a:cubicBezTo>
                  <a:pt x="2248" y="1223"/>
                  <a:pt x="2244" y="1233"/>
                  <a:pt x="2251" y="1232"/>
                </a:cubicBezTo>
                <a:cubicBezTo>
                  <a:pt x="2255" y="1231"/>
                  <a:pt x="2266" y="1229"/>
                  <a:pt x="2279" y="1228"/>
                </a:cubicBezTo>
                <a:cubicBezTo>
                  <a:pt x="2279" y="1234"/>
                  <a:pt x="2281" y="1239"/>
                  <a:pt x="2285" y="1241"/>
                </a:cubicBezTo>
                <a:cubicBezTo>
                  <a:pt x="2288" y="1237"/>
                  <a:pt x="2291" y="1234"/>
                  <a:pt x="2294" y="1231"/>
                </a:cubicBezTo>
                <a:cubicBezTo>
                  <a:pt x="2295" y="1234"/>
                  <a:pt x="2297" y="1235"/>
                  <a:pt x="2300" y="1234"/>
                </a:cubicBezTo>
                <a:cubicBezTo>
                  <a:pt x="2302" y="1226"/>
                  <a:pt x="2296" y="1210"/>
                  <a:pt x="2291" y="1219"/>
                </a:cubicBezTo>
                <a:close/>
                <a:moveTo>
                  <a:pt x="2202" y="1223"/>
                </a:moveTo>
                <a:cubicBezTo>
                  <a:pt x="2191" y="1226"/>
                  <a:pt x="2195" y="1208"/>
                  <a:pt x="2187" y="1217"/>
                </a:cubicBezTo>
                <a:cubicBezTo>
                  <a:pt x="2188" y="1231"/>
                  <a:pt x="2233" y="1229"/>
                  <a:pt x="2242" y="1229"/>
                </a:cubicBezTo>
                <a:cubicBezTo>
                  <a:pt x="2238" y="1207"/>
                  <a:pt x="2215" y="1215"/>
                  <a:pt x="2202" y="1223"/>
                </a:cubicBezTo>
                <a:close/>
                <a:moveTo>
                  <a:pt x="1715" y="1238"/>
                </a:moveTo>
                <a:cubicBezTo>
                  <a:pt x="1712" y="1243"/>
                  <a:pt x="1703" y="1242"/>
                  <a:pt x="1706" y="1253"/>
                </a:cubicBezTo>
                <a:cubicBezTo>
                  <a:pt x="1714" y="1253"/>
                  <a:pt x="1717" y="1248"/>
                  <a:pt x="1721" y="1244"/>
                </a:cubicBezTo>
                <a:cubicBezTo>
                  <a:pt x="1717" y="1244"/>
                  <a:pt x="1718" y="1239"/>
                  <a:pt x="1715" y="1238"/>
                </a:cubicBezTo>
                <a:close/>
                <a:moveTo>
                  <a:pt x="5" y="1279"/>
                </a:moveTo>
                <a:cubicBezTo>
                  <a:pt x="2" y="1290"/>
                  <a:pt x="1" y="1290"/>
                  <a:pt x="0" y="1298"/>
                </a:cubicBezTo>
                <a:cubicBezTo>
                  <a:pt x="8" y="1300"/>
                  <a:pt x="12" y="1282"/>
                  <a:pt x="5" y="1279"/>
                </a:cubicBezTo>
                <a:close/>
                <a:moveTo>
                  <a:pt x="2478" y="1251"/>
                </a:moveTo>
                <a:cubicBezTo>
                  <a:pt x="2480" y="1259"/>
                  <a:pt x="2461" y="1248"/>
                  <a:pt x="2463" y="1257"/>
                </a:cubicBezTo>
                <a:cubicBezTo>
                  <a:pt x="2467" y="1260"/>
                  <a:pt x="2474" y="1260"/>
                  <a:pt x="2478" y="1263"/>
                </a:cubicBezTo>
                <a:cubicBezTo>
                  <a:pt x="2475" y="1257"/>
                  <a:pt x="2487" y="1252"/>
                  <a:pt x="2478" y="1251"/>
                </a:cubicBezTo>
                <a:close/>
                <a:moveTo>
                  <a:pt x="1908" y="1263"/>
                </a:moveTo>
                <a:cubicBezTo>
                  <a:pt x="1909" y="1273"/>
                  <a:pt x="1899" y="1256"/>
                  <a:pt x="1899" y="1266"/>
                </a:cubicBezTo>
                <a:cubicBezTo>
                  <a:pt x="1905" y="1267"/>
                  <a:pt x="1901" y="1277"/>
                  <a:pt x="1908" y="1276"/>
                </a:cubicBezTo>
                <a:cubicBezTo>
                  <a:pt x="1909" y="1274"/>
                  <a:pt x="1916" y="1264"/>
                  <a:pt x="1908" y="1263"/>
                </a:cubicBezTo>
                <a:close/>
                <a:moveTo>
                  <a:pt x="2052" y="1280"/>
                </a:moveTo>
                <a:cubicBezTo>
                  <a:pt x="2054" y="1287"/>
                  <a:pt x="2058" y="1291"/>
                  <a:pt x="2065" y="1292"/>
                </a:cubicBezTo>
                <a:cubicBezTo>
                  <a:pt x="2063" y="1280"/>
                  <a:pt x="2076" y="1282"/>
                  <a:pt x="2080" y="1277"/>
                </a:cubicBezTo>
                <a:cubicBezTo>
                  <a:pt x="2066" y="1280"/>
                  <a:pt x="2063" y="1275"/>
                  <a:pt x="2052" y="1280"/>
                </a:cubicBezTo>
                <a:close/>
                <a:moveTo>
                  <a:pt x="2687" y="1282"/>
                </a:moveTo>
                <a:cubicBezTo>
                  <a:pt x="2687" y="1286"/>
                  <a:pt x="2688" y="1289"/>
                  <a:pt x="2690" y="1291"/>
                </a:cubicBezTo>
                <a:cubicBezTo>
                  <a:pt x="2686" y="1296"/>
                  <a:pt x="2680" y="1303"/>
                  <a:pt x="2693" y="1303"/>
                </a:cubicBezTo>
                <a:cubicBezTo>
                  <a:pt x="2693" y="1290"/>
                  <a:pt x="2698" y="1286"/>
                  <a:pt x="2687" y="1282"/>
                </a:cubicBezTo>
                <a:close/>
                <a:moveTo>
                  <a:pt x="2724" y="1291"/>
                </a:moveTo>
                <a:cubicBezTo>
                  <a:pt x="2718" y="1299"/>
                  <a:pt x="2713" y="1291"/>
                  <a:pt x="2708" y="1297"/>
                </a:cubicBezTo>
                <a:cubicBezTo>
                  <a:pt x="2713" y="1297"/>
                  <a:pt x="2711" y="1304"/>
                  <a:pt x="2712" y="1309"/>
                </a:cubicBezTo>
                <a:cubicBezTo>
                  <a:pt x="2723" y="1300"/>
                  <a:pt x="2731" y="1301"/>
                  <a:pt x="2739" y="1293"/>
                </a:cubicBezTo>
                <a:cubicBezTo>
                  <a:pt x="2735" y="1286"/>
                  <a:pt x="2701" y="1280"/>
                  <a:pt x="2724" y="1291"/>
                </a:cubicBezTo>
                <a:close/>
                <a:moveTo>
                  <a:pt x="2745" y="1315"/>
                </a:moveTo>
                <a:cubicBezTo>
                  <a:pt x="2744" y="1326"/>
                  <a:pt x="2748" y="1331"/>
                  <a:pt x="2755" y="1333"/>
                </a:cubicBezTo>
                <a:cubicBezTo>
                  <a:pt x="2755" y="1328"/>
                  <a:pt x="2755" y="1324"/>
                  <a:pt x="2758" y="1321"/>
                </a:cubicBezTo>
                <a:cubicBezTo>
                  <a:pt x="2749" y="1323"/>
                  <a:pt x="2752" y="1315"/>
                  <a:pt x="2745" y="1315"/>
                </a:cubicBezTo>
                <a:close/>
                <a:moveTo>
                  <a:pt x="2663" y="1334"/>
                </a:moveTo>
                <a:cubicBezTo>
                  <a:pt x="2663" y="1337"/>
                  <a:pt x="2685" y="1335"/>
                  <a:pt x="2684" y="1328"/>
                </a:cubicBezTo>
                <a:cubicBezTo>
                  <a:pt x="2677" y="1330"/>
                  <a:pt x="2660" y="1323"/>
                  <a:pt x="2663" y="1334"/>
                </a:cubicBezTo>
                <a:close/>
                <a:moveTo>
                  <a:pt x="2697" y="1328"/>
                </a:moveTo>
                <a:cubicBezTo>
                  <a:pt x="2695" y="1343"/>
                  <a:pt x="2713" y="1337"/>
                  <a:pt x="2721" y="1343"/>
                </a:cubicBezTo>
                <a:cubicBezTo>
                  <a:pt x="2719" y="1332"/>
                  <a:pt x="2701" y="1337"/>
                  <a:pt x="2697" y="1328"/>
                </a:cubicBezTo>
                <a:close/>
                <a:moveTo>
                  <a:pt x="2780" y="1400"/>
                </a:moveTo>
                <a:cubicBezTo>
                  <a:pt x="2787" y="1403"/>
                  <a:pt x="2794" y="1405"/>
                  <a:pt x="2799" y="1409"/>
                </a:cubicBezTo>
                <a:cubicBezTo>
                  <a:pt x="2800" y="1400"/>
                  <a:pt x="2784" y="1393"/>
                  <a:pt x="2780" y="1400"/>
                </a:cubicBezTo>
                <a:close/>
                <a:moveTo>
                  <a:pt x="2900" y="1436"/>
                </a:moveTo>
                <a:cubicBezTo>
                  <a:pt x="2900" y="1441"/>
                  <a:pt x="2901" y="1445"/>
                  <a:pt x="2903" y="1448"/>
                </a:cubicBezTo>
                <a:cubicBezTo>
                  <a:pt x="2911" y="1441"/>
                  <a:pt x="2917" y="1442"/>
                  <a:pt x="2922" y="1454"/>
                </a:cubicBezTo>
                <a:cubicBezTo>
                  <a:pt x="2930" y="1454"/>
                  <a:pt x="2929" y="1445"/>
                  <a:pt x="2934" y="1441"/>
                </a:cubicBezTo>
                <a:cubicBezTo>
                  <a:pt x="2921" y="1441"/>
                  <a:pt x="2914" y="1434"/>
                  <a:pt x="2900" y="1436"/>
                </a:cubicBezTo>
                <a:close/>
                <a:moveTo>
                  <a:pt x="3005" y="1468"/>
                </a:moveTo>
                <a:cubicBezTo>
                  <a:pt x="3014" y="1478"/>
                  <a:pt x="3038" y="1485"/>
                  <a:pt x="3041" y="1477"/>
                </a:cubicBezTo>
                <a:cubicBezTo>
                  <a:pt x="3034" y="1471"/>
                  <a:pt x="3013" y="1463"/>
                  <a:pt x="3005" y="1468"/>
                </a:cubicBezTo>
                <a:close/>
                <a:moveTo>
                  <a:pt x="3611" y="1473"/>
                </a:moveTo>
                <a:cubicBezTo>
                  <a:pt x="3611" y="1481"/>
                  <a:pt x="3618" y="1481"/>
                  <a:pt x="3624" y="1482"/>
                </a:cubicBezTo>
                <a:cubicBezTo>
                  <a:pt x="3626" y="1471"/>
                  <a:pt x="3617" y="1467"/>
                  <a:pt x="3611" y="1473"/>
                </a:cubicBezTo>
                <a:close/>
                <a:moveTo>
                  <a:pt x="3467" y="1671"/>
                </a:moveTo>
                <a:cubicBezTo>
                  <a:pt x="3477" y="1666"/>
                  <a:pt x="3484" y="1666"/>
                  <a:pt x="3491" y="1665"/>
                </a:cubicBezTo>
                <a:cubicBezTo>
                  <a:pt x="3481" y="1661"/>
                  <a:pt x="3472" y="1657"/>
                  <a:pt x="3463" y="1653"/>
                </a:cubicBezTo>
                <a:cubicBezTo>
                  <a:pt x="3465" y="1665"/>
                  <a:pt x="3478" y="1661"/>
                  <a:pt x="3467" y="1671"/>
                </a:cubicBezTo>
                <a:close/>
                <a:moveTo>
                  <a:pt x="3592" y="1673"/>
                </a:moveTo>
                <a:cubicBezTo>
                  <a:pt x="3595" y="1686"/>
                  <a:pt x="3606" y="1679"/>
                  <a:pt x="3617" y="1688"/>
                </a:cubicBezTo>
                <a:cubicBezTo>
                  <a:pt x="3618" y="1674"/>
                  <a:pt x="3600" y="1678"/>
                  <a:pt x="3592" y="1673"/>
                </a:cubicBezTo>
                <a:close/>
                <a:moveTo>
                  <a:pt x="2740" y="1122"/>
                </a:moveTo>
                <a:cubicBezTo>
                  <a:pt x="2740" y="1123"/>
                  <a:pt x="2740" y="1124"/>
                  <a:pt x="2740" y="1125"/>
                </a:cubicBezTo>
                <a:cubicBezTo>
                  <a:pt x="2740" y="1124"/>
                  <a:pt x="2740" y="1123"/>
                  <a:pt x="2740" y="1122"/>
                </a:cubicBezTo>
                <a:close/>
                <a:moveTo>
                  <a:pt x="637" y="1330"/>
                </a:moveTo>
                <a:cubicBezTo>
                  <a:pt x="641" y="1327"/>
                  <a:pt x="643" y="1324"/>
                  <a:pt x="644" y="1320"/>
                </a:cubicBezTo>
                <a:cubicBezTo>
                  <a:pt x="641" y="1322"/>
                  <a:pt x="639" y="1325"/>
                  <a:pt x="637" y="1330"/>
                </a:cubicBezTo>
                <a:close/>
                <a:moveTo>
                  <a:pt x="2697" y="302"/>
                </a:moveTo>
                <a:cubicBezTo>
                  <a:pt x="2696" y="302"/>
                  <a:pt x="2695" y="301"/>
                  <a:pt x="2694" y="301"/>
                </a:cubicBezTo>
                <a:cubicBezTo>
                  <a:pt x="2695" y="302"/>
                  <a:pt x="2696" y="302"/>
                  <a:pt x="2697" y="302"/>
                </a:cubicBezTo>
                <a:close/>
                <a:moveTo>
                  <a:pt x="3687" y="1399"/>
                </a:moveTo>
                <a:cubicBezTo>
                  <a:pt x="3677" y="1381"/>
                  <a:pt x="3651" y="1378"/>
                  <a:pt x="3638" y="1363"/>
                </a:cubicBezTo>
                <a:cubicBezTo>
                  <a:pt x="3628" y="1361"/>
                  <a:pt x="3627" y="1366"/>
                  <a:pt x="3619" y="1366"/>
                </a:cubicBezTo>
                <a:cubicBezTo>
                  <a:pt x="3607" y="1353"/>
                  <a:pt x="3571" y="1325"/>
                  <a:pt x="3564" y="1345"/>
                </a:cubicBezTo>
                <a:cubicBezTo>
                  <a:pt x="3547" y="1325"/>
                  <a:pt x="3520" y="1304"/>
                  <a:pt x="3499" y="1306"/>
                </a:cubicBezTo>
                <a:cubicBezTo>
                  <a:pt x="3515" y="1317"/>
                  <a:pt x="3490" y="1305"/>
                  <a:pt x="3487" y="1312"/>
                </a:cubicBezTo>
                <a:cubicBezTo>
                  <a:pt x="3494" y="1312"/>
                  <a:pt x="3497" y="1315"/>
                  <a:pt x="3496" y="1321"/>
                </a:cubicBezTo>
                <a:cubicBezTo>
                  <a:pt x="3487" y="1320"/>
                  <a:pt x="3484" y="1326"/>
                  <a:pt x="3478" y="1328"/>
                </a:cubicBezTo>
                <a:cubicBezTo>
                  <a:pt x="3475" y="1310"/>
                  <a:pt x="3454" y="1311"/>
                  <a:pt x="3453" y="1291"/>
                </a:cubicBezTo>
                <a:cubicBezTo>
                  <a:pt x="3441" y="1291"/>
                  <a:pt x="3435" y="1293"/>
                  <a:pt x="3441" y="1282"/>
                </a:cubicBezTo>
                <a:cubicBezTo>
                  <a:pt x="3429" y="1298"/>
                  <a:pt x="3404" y="1265"/>
                  <a:pt x="3395" y="1289"/>
                </a:cubicBezTo>
                <a:cubicBezTo>
                  <a:pt x="3381" y="1270"/>
                  <a:pt x="3360" y="1242"/>
                  <a:pt x="3333" y="1247"/>
                </a:cubicBezTo>
                <a:cubicBezTo>
                  <a:pt x="3318" y="1221"/>
                  <a:pt x="3285" y="1213"/>
                  <a:pt x="3268" y="1189"/>
                </a:cubicBezTo>
                <a:cubicBezTo>
                  <a:pt x="3261" y="1192"/>
                  <a:pt x="3250" y="1191"/>
                  <a:pt x="3244" y="1196"/>
                </a:cubicBezTo>
                <a:cubicBezTo>
                  <a:pt x="3245" y="1178"/>
                  <a:pt x="3209" y="1201"/>
                  <a:pt x="3213" y="1175"/>
                </a:cubicBezTo>
                <a:cubicBezTo>
                  <a:pt x="3197" y="1177"/>
                  <a:pt x="3190" y="1169"/>
                  <a:pt x="3191" y="1163"/>
                </a:cubicBezTo>
                <a:cubicBezTo>
                  <a:pt x="3187" y="1176"/>
                  <a:pt x="3174" y="1162"/>
                  <a:pt x="3160" y="1166"/>
                </a:cubicBezTo>
                <a:cubicBezTo>
                  <a:pt x="3161" y="1170"/>
                  <a:pt x="3159" y="1173"/>
                  <a:pt x="3157" y="1175"/>
                </a:cubicBezTo>
                <a:cubicBezTo>
                  <a:pt x="3167" y="1178"/>
                  <a:pt x="3184" y="1174"/>
                  <a:pt x="3182" y="1196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87"/>
                  <a:pt x="3123" y="1180"/>
                  <a:pt x="3142" y="1160"/>
                </a:cubicBezTo>
                <a:cubicBezTo>
                  <a:pt x="3132" y="1162"/>
                  <a:pt x="3130" y="1153"/>
                  <a:pt x="3124" y="1160"/>
                </a:cubicBezTo>
                <a:cubicBezTo>
                  <a:pt x="3117" y="1155"/>
                  <a:pt x="3117" y="1143"/>
                  <a:pt x="3108" y="1139"/>
                </a:cubicBezTo>
                <a:cubicBezTo>
                  <a:pt x="3102" y="1145"/>
                  <a:pt x="3085" y="1135"/>
                  <a:pt x="3071" y="1139"/>
                </a:cubicBezTo>
                <a:cubicBezTo>
                  <a:pt x="3062" y="1145"/>
                  <a:pt x="3080" y="1149"/>
                  <a:pt x="3071" y="1152"/>
                </a:cubicBezTo>
                <a:cubicBezTo>
                  <a:pt x="3058" y="1152"/>
                  <a:pt x="3050" y="1144"/>
                  <a:pt x="3041" y="1134"/>
                </a:cubicBezTo>
                <a:cubicBezTo>
                  <a:pt x="3047" y="1138"/>
                  <a:pt x="3050" y="1132"/>
                  <a:pt x="3059" y="1136"/>
                </a:cubicBezTo>
                <a:cubicBezTo>
                  <a:pt x="3059" y="1128"/>
                  <a:pt x="3047" y="1129"/>
                  <a:pt x="3056" y="1121"/>
                </a:cubicBezTo>
                <a:cubicBezTo>
                  <a:pt x="3046" y="1118"/>
                  <a:pt x="3054" y="1131"/>
                  <a:pt x="3044" y="1127"/>
                </a:cubicBezTo>
                <a:cubicBezTo>
                  <a:pt x="3045" y="1120"/>
                  <a:pt x="3046" y="1112"/>
                  <a:pt x="3056" y="1112"/>
                </a:cubicBezTo>
                <a:cubicBezTo>
                  <a:pt x="3058" y="1102"/>
                  <a:pt x="3043" y="1108"/>
                  <a:pt x="3046" y="1097"/>
                </a:cubicBezTo>
                <a:cubicBezTo>
                  <a:pt x="3064" y="1101"/>
                  <a:pt x="3064" y="1122"/>
                  <a:pt x="3083" y="1124"/>
                </a:cubicBezTo>
                <a:cubicBezTo>
                  <a:pt x="3085" y="1114"/>
                  <a:pt x="3085" y="1118"/>
                  <a:pt x="3083" y="1109"/>
                </a:cubicBezTo>
                <a:cubicBezTo>
                  <a:pt x="3092" y="1106"/>
                  <a:pt x="3096" y="1099"/>
                  <a:pt x="3111" y="1102"/>
                </a:cubicBezTo>
                <a:cubicBezTo>
                  <a:pt x="3111" y="1106"/>
                  <a:pt x="3109" y="1109"/>
                  <a:pt x="3108" y="1111"/>
                </a:cubicBezTo>
                <a:cubicBezTo>
                  <a:pt x="3130" y="1100"/>
                  <a:pt x="3139" y="1109"/>
                  <a:pt x="3154" y="1111"/>
                </a:cubicBezTo>
                <a:cubicBezTo>
                  <a:pt x="3156" y="1116"/>
                  <a:pt x="3160" y="1135"/>
                  <a:pt x="3166" y="1126"/>
                </a:cubicBezTo>
                <a:cubicBezTo>
                  <a:pt x="3161" y="1127"/>
                  <a:pt x="3161" y="1109"/>
                  <a:pt x="3166" y="1111"/>
                </a:cubicBezTo>
                <a:cubicBezTo>
                  <a:pt x="3169" y="1119"/>
                  <a:pt x="3188" y="1120"/>
                  <a:pt x="3200" y="1113"/>
                </a:cubicBezTo>
                <a:cubicBezTo>
                  <a:pt x="3206" y="1120"/>
                  <a:pt x="3198" y="1119"/>
                  <a:pt x="3197" y="1126"/>
                </a:cubicBezTo>
                <a:cubicBezTo>
                  <a:pt x="3202" y="1128"/>
                  <a:pt x="3206" y="1133"/>
                  <a:pt x="3212" y="1135"/>
                </a:cubicBezTo>
                <a:cubicBezTo>
                  <a:pt x="3213" y="1129"/>
                  <a:pt x="3208" y="1127"/>
                  <a:pt x="3212" y="1126"/>
                </a:cubicBezTo>
                <a:cubicBezTo>
                  <a:pt x="3227" y="1136"/>
                  <a:pt x="3251" y="1145"/>
                  <a:pt x="3268" y="1162"/>
                </a:cubicBezTo>
                <a:cubicBezTo>
                  <a:pt x="3268" y="1153"/>
                  <a:pt x="3261" y="1152"/>
                  <a:pt x="3261" y="1143"/>
                </a:cubicBezTo>
                <a:cubicBezTo>
                  <a:pt x="3273" y="1145"/>
                  <a:pt x="3276" y="1137"/>
                  <a:pt x="3283" y="1134"/>
                </a:cubicBezTo>
                <a:cubicBezTo>
                  <a:pt x="3280" y="1154"/>
                  <a:pt x="3289" y="1138"/>
                  <a:pt x="3292" y="1143"/>
                </a:cubicBezTo>
                <a:cubicBezTo>
                  <a:pt x="3295" y="1149"/>
                  <a:pt x="3283" y="1153"/>
                  <a:pt x="3292" y="1155"/>
                </a:cubicBezTo>
                <a:cubicBezTo>
                  <a:pt x="3295" y="1152"/>
                  <a:pt x="3293" y="1144"/>
                  <a:pt x="3301" y="1146"/>
                </a:cubicBezTo>
                <a:cubicBezTo>
                  <a:pt x="3305" y="1150"/>
                  <a:pt x="3305" y="1154"/>
                  <a:pt x="3301" y="1158"/>
                </a:cubicBezTo>
                <a:cubicBezTo>
                  <a:pt x="3330" y="1158"/>
                  <a:pt x="3333" y="1136"/>
                  <a:pt x="3347" y="1142"/>
                </a:cubicBezTo>
                <a:cubicBezTo>
                  <a:pt x="3350" y="1133"/>
                  <a:pt x="3334" y="1127"/>
                  <a:pt x="3341" y="1124"/>
                </a:cubicBezTo>
                <a:cubicBezTo>
                  <a:pt x="3348" y="1130"/>
                  <a:pt x="3354" y="1136"/>
                  <a:pt x="3353" y="1142"/>
                </a:cubicBezTo>
                <a:cubicBezTo>
                  <a:pt x="3362" y="1139"/>
                  <a:pt x="3383" y="1149"/>
                  <a:pt x="3381" y="1166"/>
                </a:cubicBezTo>
                <a:cubicBezTo>
                  <a:pt x="3392" y="1161"/>
                  <a:pt x="3392" y="1165"/>
                  <a:pt x="3396" y="1172"/>
                </a:cubicBezTo>
                <a:cubicBezTo>
                  <a:pt x="3401" y="1168"/>
                  <a:pt x="3399" y="1156"/>
                  <a:pt x="3409" y="1157"/>
                </a:cubicBezTo>
                <a:cubicBezTo>
                  <a:pt x="3409" y="1160"/>
                  <a:pt x="3411" y="1161"/>
                  <a:pt x="3412" y="1163"/>
                </a:cubicBezTo>
                <a:cubicBezTo>
                  <a:pt x="3408" y="1162"/>
                  <a:pt x="3405" y="1158"/>
                  <a:pt x="3406" y="1166"/>
                </a:cubicBezTo>
                <a:cubicBezTo>
                  <a:pt x="3412" y="1169"/>
                  <a:pt x="3421" y="1168"/>
                  <a:pt x="3430" y="1163"/>
                </a:cubicBezTo>
                <a:cubicBezTo>
                  <a:pt x="3424" y="1170"/>
                  <a:pt x="3433" y="1181"/>
                  <a:pt x="3436" y="1175"/>
                </a:cubicBezTo>
                <a:cubicBezTo>
                  <a:pt x="3426" y="1166"/>
                  <a:pt x="3445" y="1172"/>
                  <a:pt x="3449" y="1175"/>
                </a:cubicBezTo>
                <a:cubicBezTo>
                  <a:pt x="3449" y="1169"/>
                  <a:pt x="3444" y="1169"/>
                  <a:pt x="3442" y="1166"/>
                </a:cubicBezTo>
                <a:cubicBezTo>
                  <a:pt x="3453" y="1161"/>
                  <a:pt x="3451" y="1157"/>
                  <a:pt x="3464" y="1150"/>
                </a:cubicBezTo>
                <a:cubicBezTo>
                  <a:pt x="3465" y="1156"/>
                  <a:pt x="3465" y="1163"/>
                  <a:pt x="3470" y="1165"/>
                </a:cubicBezTo>
                <a:cubicBezTo>
                  <a:pt x="3473" y="1161"/>
                  <a:pt x="3504" y="1163"/>
                  <a:pt x="3495" y="1180"/>
                </a:cubicBezTo>
                <a:cubicBezTo>
                  <a:pt x="3506" y="1181"/>
                  <a:pt x="3509" y="1173"/>
                  <a:pt x="3516" y="1168"/>
                </a:cubicBezTo>
                <a:cubicBezTo>
                  <a:pt x="3524" y="1179"/>
                  <a:pt x="3515" y="1176"/>
                  <a:pt x="3522" y="1192"/>
                </a:cubicBezTo>
                <a:cubicBezTo>
                  <a:pt x="3531" y="1178"/>
                  <a:pt x="3555" y="1198"/>
                  <a:pt x="3556" y="1186"/>
                </a:cubicBezTo>
                <a:cubicBezTo>
                  <a:pt x="3557" y="1193"/>
                  <a:pt x="3566" y="1187"/>
                  <a:pt x="3568" y="1186"/>
                </a:cubicBezTo>
                <a:cubicBezTo>
                  <a:pt x="3569" y="1189"/>
                  <a:pt x="3568" y="1194"/>
                  <a:pt x="3571" y="1195"/>
                </a:cubicBezTo>
                <a:cubicBezTo>
                  <a:pt x="3571" y="1188"/>
                  <a:pt x="3574" y="1185"/>
                  <a:pt x="3580" y="1186"/>
                </a:cubicBezTo>
                <a:cubicBezTo>
                  <a:pt x="3580" y="1195"/>
                  <a:pt x="3593" y="1191"/>
                  <a:pt x="3596" y="1198"/>
                </a:cubicBezTo>
                <a:cubicBezTo>
                  <a:pt x="3601" y="1188"/>
                  <a:pt x="3584" y="1185"/>
                  <a:pt x="3593" y="1182"/>
                </a:cubicBezTo>
                <a:cubicBezTo>
                  <a:pt x="3615" y="1178"/>
                  <a:pt x="3606" y="1216"/>
                  <a:pt x="3615" y="1216"/>
                </a:cubicBezTo>
                <a:cubicBezTo>
                  <a:pt x="3618" y="1208"/>
                  <a:pt x="3618" y="1203"/>
                  <a:pt x="3620" y="1194"/>
                </a:cubicBezTo>
                <a:cubicBezTo>
                  <a:pt x="3627" y="1194"/>
                  <a:pt x="3627" y="1194"/>
                  <a:pt x="3627" y="1194"/>
                </a:cubicBezTo>
                <a:cubicBezTo>
                  <a:pt x="3626" y="1202"/>
                  <a:pt x="3621" y="1204"/>
                  <a:pt x="3630" y="1206"/>
                </a:cubicBezTo>
                <a:cubicBezTo>
                  <a:pt x="3642" y="1205"/>
                  <a:pt x="3652" y="1201"/>
                  <a:pt x="3667" y="1206"/>
                </a:cubicBezTo>
                <a:cubicBezTo>
                  <a:pt x="3665" y="1206"/>
                  <a:pt x="3663" y="1209"/>
                  <a:pt x="3667" y="1209"/>
                </a:cubicBezTo>
                <a:cubicBezTo>
                  <a:pt x="3674" y="1205"/>
                  <a:pt x="3661" y="1200"/>
                  <a:pt x="3669" y="1197"/>
                </a:cubicBezTo>
                <a:cubicBezTo>
                  <a:pt x="3673" y="1199"/>
                  <a:pt x="3678" y="1201"/>
                  <a:pt x="3685" y="1200"/>
                </a:cubicBezTo>
                <a:cubicBezTo>
                  <a:pt x="3690" y="1182"/>
                  <a:pt x="3705" y="1184"/>
                  <a:pt x="3715" y="1184"/>
                </a:cubicBezTo>
                <a:cubicBezTo>
                  <a:pt x="3715" y="1179"/>
                  <a:pt x="3716" y="1174"/>
                  <a:pt x="3718" y="1172"/>
                </a:cubicBezTo>
                <a:cubicBezTo>
                  <a:pt x="3711" y="1163"/>
                  <a:pt x="3700" y="1173"/>
                  <a:pt x="3697" y="1163"/>
                </a:cubicBezTo>
                <a:cubicBezTo>
                  <a:pt x="3697" y="1159"/>
                  <a:pt x="3702" y="1160"/>
                  <a:pt x="3703" y="1157"/>
                </a:cubicBezTo>
                <a:cubicBezTo>
                  <a:pt x="3695" y="1149"/>
                  <a:pt x="3697" y="1161"/>
                  <a:pt x="3687" y="1160"/>
                </a:cubicBezTo>
                <a:cubicBezTo>
                  <a:pt x="3684" y="1152"/>
                  <a:pt x="3693" y="1142"/>
                  <a:pt x="3687" y="1141"/>
                </a:cubicBezTo>
                <a:cubicBezTo>
                  <a:pt x="3678" y="1153"/>
                  <a:pt x="3666" y="1145"/>
                  <a:pt x="3654" y="1151"/>
                </a:cubicBezTo>
                <a:cubicBezTo>
                  <a:pt x="3655" y="1134"/>
                  <a:pt x="3630" y="1128"/>
                  <a:pt x="3635" y="1118"/>
                </a:cubicBezTo>
                <a:cubicBezTo>
                  <a:pt x="3641" y="1117"/>
                  <a:pt x="3647" y="1134"/>
                  <a:pt x="3650" y="1127"/>
                </a:cubicBezTo>
                <a:cubicBezTo>
                  <a:pt x="3639" y="1114"/>
                  <a:pt x="3623" y="1101"/>
                  <a:pt x="3631" y="1084"/>
                </a:cubicBezTo>
                <a:cubicBezTo>
                  <a:pt x="3634" y="1093"/>
                  <a:pt x="3650" y="1088"/>
                  <a:pt x="3653" y="1096"/>
                </a:cubicBezTo>
                <a:cubicBezTo>
                  <a:pt x="3653" y="1099"/>
                  <a:pt x="3648" y="1103"/>
                  <a:pt x="3653" y="1105"/>
                </a:cubicBezTo>
                <a:cubicBezTo>
                  <a:pt x="3662" y="1094"/>
                  <a:pt x="3670" y="1133"/>
                  <a:pt x="3678" y="1114"/>
                </a:cubicBezTo>
                <a:cubicBezTo>
                  <a:pt x="3671" y="1107"/>
                  <a:pt x="3662" y="1103"/>
                  <a:pt x="3659" y="1093"/>
                </a:cubicBezTo>
                <a:cubicBezTo>
                  <a:pt x="3663" y="1093"/>
                  <a:pt x="3662" y="1087"/>
                  <a:pt x="3665" y="1087"/>
                </a:cubicBezTo>
                <a:cubicBezTo>
                  <a:pt x="3670" y="1091"/>
                  <a:pt x="3680" y="1099"/>
                  <a:pt x="3687" y="1092"/>
                </a:cubicBezTo>
                <a:cubicBezTo>
                  <a:pt x="3688" y="1105"/>
                  <a:pt x="3700" y="1106"/>
                  <a:pt x="3699" y="1098"/>
                </a:cubicBezTo>
                <a:cubicBezTo>
                  <a:pt x="3713" y="1108"/>
                  <a:pt x="3723" y="1107"/>
                  <a:pt x="3727" y="1123"/>
                </a:cubicBezTo>
                <a:cubicBezTo>
                  <a:pt x="3738" y="1112"/>
                  <a:pt x="3739" y="1137"/>
                  <a:pt x="3748" y="1125"/>
                </a:cubicBezTo>
                <a:cubicBezTo>
                  <a:pt x="3739" y="1119"/>
                  <a:pt x="3752" y="1109"/>
                  <a:pt x="3748" y="1098"/>
                </a:cubicBezTo>
                <a:cubicBezTo>
                  <a:pt x="3738" y="1093"/>
                  <a:pt x="3731" y="1085"/>
                  <a:pt x="3726" y="1074"/>
                </a:cubicBezTo>
                <a:cubicBezTo>
                  <a:pt x="3733" y="1080"/>
                  <a:pt x="3732" y="1072"/>
                  <a:pt x="3738" y="1070"/>
                </a:cubicBezTo>
                <a:cubicBezTo>
                  <a:pt x="3738" y="1051"/>
                  <a:pt x="3722" y="1054"/>
                  <a:pt x="3729" y="1034"/>
                </a:cubicBezTo>
                <a:cubicBezTo>
                  <a:pt x="3715" y="1029"/>
                  <a:pt x="3705" y="1021"/>
                  <a:pt x="3698" y="1010"/>
                </a:cubicBezTo>
                <a:cubicBezTo>
                  <a:pt x="3708" y="1007"/>
                  <a:pt x="3707" y="1014"/>
                  <a:pt x="3713" y="1015"/>
                </a:cubicBezTo>
                <a:cubicBezTo>
                  <a:pt x="3716" y="998"/>
                  <a:pt x="3720" y="1007"/>
                  <a:pt x="3729" y="1012"/>
                </a:cubicBezTo>
                <a:cubicBezTo>
                  <a:pt x="3730" y="991"/>
                  <a:pt x="3717" y="984"/>
                  <a:pt x="3713" y="970"/>
                </a:cubicBezTo>
                <a:cubicBezTo>
                  <a:pt x="3719" y="978"/>
                  <a:pt x="3723" y="970"/>
                  <a:pt x="3728" y="975"/>
                </a:cubicBezTo>
                <a:cubicBezTo>
                  <a:pt x="3723" y="990"/>
                  <a:pt x="3740" y="998"/>
                  <a:pt x="3753" y="1003"/>
                </a:cubicBezTo>
                <a:cubicBezTo>
                  <a:pt x="3741" y="988"/>
                  <a:pt x="3723" y="977"/>
                  <a:pt x="3740" y="957"/>
                </a:cubicBezTo>
                <a:cubicBezTo>
                  <a:pt x="3731" y="957"/>
                  <a:pt x="3722" y="955"/>
                  <a:pt x="3722" y="945"/>
                </a:cubicBezTo>
                <a:cubicBezTo>
                  <a:pt x="3728" y="938"/>
                  <a:pt x="3732" y="947"/>
                  <a:pt x="3743" y="945"/>
                </a:cubicBezTo>
                <a:cubicBezTo>
                  <a:pt x="3731" y="922"/>
                  <a:pt x="3698" y="913"/>
                  <a:pt x="3703" y="884"/>
                </a:cubicBezTo>
                <a:cubicBezTo>
                  <a:pt x="3689" y="888"/>
                  <a:pt x="3674" y="865"/>
                  <a:pt x="3653" y="875"/>
                </a:cubicBezTo>
                <a:cubicBezTo>
                  <a:pt x="3603" y="864"/>
                  <a:pt x="3555" y="841"/>
                  <a:pt x="3512" y="840"/>
                </a:cubicBezTo>
                <a:cubicBezTo>
                  <a:pt x="3511" y="829"/>
                  <a:pt x="3508" y="828"/>
                  <a:pt x="3503" y="816"/>
                </a:cubicBezTo>
                <a:cubicBezTo>
                  <a:pt x="3520" y="817"/>
                  <a:pt x="3513" y="804"/>
                  <a:pt x="3509" y="797"/>
                </a:cubicBezTo>
                <a:cubicBezTo>
                  <a:pt x="3519" y="805"/>
                  <a:pt x="3506" y="788"/>
                  <a:pt x="3521" y="788"/>
                </a:cubicBezTo>
                <a:cubicBezTo>
                  <a:pt x="3515" y="802"/>
                  <a:pt x="3535" y="793"/>
                  <a:pt x="3545" y="800"/>
                </a:cubicBezTo>
                <a:cubicBezTo>
                  <a:pt x="3546" y="797"/>
                  <a:pt x="3545" y="794"/>
                  <a:pt x="3548" y="794"/>
                </a:cubicBezTo>
                <a:cubicBezTo>
                  <a:pt x="3545" y="784"/>
                  <a:pt x="3540" y="776"/>
                  <a:pt x="3536" y="775"/>
                </a:cubicBezTo>
                <a:cubicBezTo>
                  <a:pt x="3533" y="766"/>
                  <a:pt x="3548" y="743"/>
                  <a:pt x="3532" y="733"/>
                </a:cubicBezTo>
                <a:cubicBezTo>
                  <a:pt x="3535" y="729"/>
                  <a:pt x="3544" y="732"/>
                  <a:pt x="3541" y="723"/>
                </a:cubicBezTo>
                <a:cubicBezTo>
                  <a:pt x="3533" y="714"/>
                  <a:pt x="3523" y="730"/>
                  <a:pt x="3511" y="718"/>
                </a:cubicBezTo>
                <a:cubicBezTo>
                  <a:pt x="3510" y="721"/>
                  <a:pt x="3511" y="726"/>
                  <a:pt x="3508" y="727"/>
                </a:cubicBezTo>
                <a:cubicBezTo>
                  <a:pt x="3509" y="722"/>
                  <a:pt x="3504" y="711"/>
                  <a:pt x="3511" y="711"/>
                </a:cubicBezTo>
                <a:cubicBezTo>
                  <a:pt x="3532" y="711"/>
                  <a:pt x="3532" y="711"/>
                  <a:pt x="3532" y="711"/>
                </a:cubicBezTo>
                <a:cubicBezTo>
                  <a:pt x="3539" y="698"/>
                  <a:pt x="3526" y="683"/>
                  <a:pt x="3519" y="684"/>
                </a:cubicBezTo>
                <a:cubicBezTo>
                  <a:pt x="3520" y="681"/>
                  <a:pt x="3522" y="680"/>
                  <a:pt x="3526" y="681"/>
                </a:cubicBezTo>
                <a:cubicBezTo>
                  <a:pt x="3512" y="659"/>
                  <a:pt x="3498" y="637"/>
                  <a:pt x="3485" y="614"/>
                </a:cubicBezTo>
                <a:cubicBezTo>
                  <a:pt x="3457" y="616"/>
                  <a:pt x="3443" y="602"/>
                  <a:pt x="3436" y="584"/>
                </a:cubicBezTo>
                <a:cubicBezTo>
                  <a:pt x="3426" y="590"/>
                  <a:pt x="3414" y="580"/>
                  <a:pt x="3405" y="590"/>
                </a:cubicBezTo>
                <a:cubicBezTo>
                  <a:pt x="3405" y="587"/>
                  <a:pt x="3402" y="586"/>
                  <a:pt x="3402" y="584"/>
                </a:cubicBezTo>
                <a:cubicBezTo>
                  <a:pt x="3402" y="579"/>
                  <a:pt x="3410" y="581"/>
                  <a:pt x="3408" y="575"/>
                </a:cubicBezTo>
                <a:cubicBezTo>
                  <a:pt x="3385" y="540"/>
                  <a:pt x="3333" y="554"/>
                  <a:pt x="3294" y="539"/>
                </a:cubicBezTo>
                <a:cubicBezTo>
                  <a:pt x="3295" y="533"/>
                  <a:pt x="3291" y="533"/>
                  <a:pt x="3291" y="527"/>
                </a:cubicBezTo>
                <a:cubicBezTo>
                  <a:pt x="3295" y="527"/>
                  <a:pt x="3295" y="531"/>
                  <a:pt x="3300" y="530"/>
                </a:cubicBezTo>
                <a:cubicBezTo>
                  <a:pt x="3300" y="518"/>
                  <a:pt x="3300" y="518"/>
                  <a:pt x="3300" y="518"/>
                </a:cubicBezTo>
                <a:cubicBezTo>
                  <a:pt x="3253" y="511"/>
                  <a:pt x="3206" y="476"/>
                  <a:pt x="3162" y="483"/>
                </a:cubicBezTo>
                <a:cubicBezTo>
                  <a:pt x="3164" y="483"/>
                  <a:pt x="3165" y="485"/>
                  <a:pt x="3165" y="489"/>
                </a:cubicBezTo>
                <a:cubicBezTo>
                  <a:pt x="3153" y="486"/>
                  <a:pt x="3150" y="493"/>
                  <a:pt x="3140" y="492"/>
                </a:cubicBezTo>
                <a:cubicBezTo>
                  <a:pt x="3140" y="472"/>
                  <a:pt x="3122" y="470"/>
                  <a:pt x="3112" y="459"/>
                </a:cubicBezTo>
                <a:cubicBezTo>
                  <a:pt x="3120" y="455"/>
                  <a:pt x="3125" y="467"/>
                  <a:pt x="3128" y="458"/>
                </a:cubicBezTo>
                <a:cubicBezTo>
                  <a:pt x="3110" y="441"/>
                  <a:pt x="3088" y="463"/>
                  <a:pt x="3069" y="462"/>
                </a:cubicBezTo>
                <a:cubicBezTo>
                  <a:pt x="3059" y="462"/>
                  <a:pt x="3044" y="453"/>
                  <a:pt x="3033" y="450"/>
                </a:cubicBezTo>
                <a:cubicBezTo>
                  <a:pt x="3020" y="448"/>
                  <a:pt x="2995" y="439"/>
                  <a:pt x="2971" y="433"/>
                </a:cubicBezTo>
                <a:cubicBezTo>
                  <a:pt x="2961" y="450"/>
                  <a:pt x="2942" y="427"/>
                  <a:pt x="2937" y="418"/>
                </a:cubicBezTo>
                <a:cubicBezTo>
                  <a:pt x="2918" y="423"/>
                  <a:pt x="2906" y="401"/>
                  <a:pt x="2897" y="415"/>
                </a:cubicBezTo>
                <a:cubicBezTo>
                  <a:pt x="2891" y="414"/>
                  <a:pt x="2892" y="407"/>
                  <a:pt x="2882" y="409"/>
                </a:cubicBezTo>
                <a:cubicBezTo>
                  <a:pt x="2889" y="403"/>
                  <a:pt x="2880" y="398"/>
                  <a:pt x="2870" y="400"/>
                </a:cubicBezTo>
                <a:cubicBezTo>
                  <a:pt x="2874" y="387"/>
                  <a:pt x="2854" y="391"/>
                  <a:pt x="2863" y="382"/>
                </a:cubicBezTo>
                <a:cubicBezTo>
                  <a:pt x="2836" y="398"/>
                  <a:pt x="2822" y="373"/>
                  <a:pt x="2811" y="355"/>
                </a:cubicBezTo>
                <a:cubicBezTo>
                  <a:pt x="2826" y="357"/>
                  <a:pt x="2836" y="369"/>
                  <a:pt x="2845" y="355"/>
                </a:cubicBezTo>
                <a:cubicBezTo>
                  <a:pt x="2829" y="345"/>
                  <a:pt x="2795" y="350"/>
                  <a:pt x="2789" y="337"/>
                </a:cubicBezTo>
                <a:cubicBezTo>
                  <a:pt x="2786" y="330"/>
                  <a:pt x="2782" y="318"/>
                  <a:pt x="2786" y="322"/>
                </a:cubicBezTo>
                <a:cubicBezTo>
                  <a:pt x="2775" y="312"/>
                  <a:pt x="2748" y="303"/>
                  <a:pt x="2734" y="301"/>
                </a:cubicBezTo>
                <a:cubicBezTo>
                  <a:pt x="2723" y="299"/>
                  <a:pt x="2708" y="306"/>
                  <a:pt x="2697" y="302"/>
                </a:cubicBezTo>
                <a:cubicBezTo>
                  <a:pt x="2703" y="305"/>
                  <a:pt x="2707" y="310"/>
                  <a:pt x="2706" y="319"/>
                </a:cubicBezTo>
                <a:cubicBezTo>
                  <a:pt x="2698" y="316"/>
                  <a:pt x="2675" y="302"/>
                  <a:pt x="2666" y="320"/>
                </a:cubicBezTo>
                <a:cubicBezTo>
                  <a:pt x="2645" y="308"/>
                  <a:pt x="2623" y="269"/>
                  <a:pt x="2602" y="293"/>
                </a:cubicBezTo>
                <a:cubicBezTo>
                  <a:pt x="2610" y="285"/>
                  <a:pt x="2595" y="284"/>
                  <a:pt x="2595" y="275"/>
                </a:cubicBezTo>
                <a:cubicBezTo>
                  <a:pt x="2590" y="274"/>
                  <a:pt x="2589" y="278"/>
                  <a:pt x="2583" y="278"/>
                </a:cubicBezTo>
                <a:cubicBezTo>
                  <a:pt x="2577" y="272"/>
                  <a:pt x="2584" y="272"/>
                  <a:pt x="2586" y="266"/>
                </a:cubicBezTo>
                <a:cubicBezTo>
                  <a:pt x="2560" y="263"/>
                  <a:pt x="2555" y="278"/>
                  <a:pt x="2531" y="285"/>
                </a:cubicBezTo>
                <a:cubicBezTo>
                  <a:pt x="2551" y="269"/>
                  <a:pt x="2507" y="267"/>
                  <a:pt x="2518" y="251"/>
                </a:cubicBezTo>
                <a:cubicBezTo>
                  <a:pt x="2506" y="253"/>
                  <a:pt x="2496" y="258"/>
                  <a:pt x="2491" y="267"/>
                </a:cubicBezTo>
                <a:cubicBezTo>
                  <a:pt x="2492" y="244"/>
                  <a:pt x="2460" y="255"/>
                  <a:pt x="2454" y="240"/>
                </a:cubicBezTo>
                <a:cubicBezTo>
                  <a:pt x="2451" y="250"/>
                  <a:pt x="2420" y="237"/>
                  <a:pt x="2408" y="246"/>
                </a:cubicBezTo>
                <a:cubicBezTo>
                  <a:pt x="2402" y="234"/>
                  <a:pt x="2365" y="239"/>
                  <a:pt x="2356" y="228"/>
                </a:cubicBezTo>
                <a:cubicBezTo>
                  <a:pt x="2360" y="228"/>
                  <a:pt x="2363" y="227"/>
                  <a:pt x="2362" y="222"/>
                </a:cubicBezTo>
                <a:cubicBezTo>
                  <a:pt x="2345" y="216"/>
                  <a:pt x="2337" y="223"/>
                  <a:pt x="2319" y="223"/>
                </a:cubicBezTo>
                <a:cubicBezTo>
                  <a:pt x="2327" y="213"/>
                  <a:pt x="2312" y="216"/>
                  <a:pt x="2319" y="204"/>
                </a:cubicBezTo>
                <a:cubicBezTo>
                  <a:pt x="2303" y="204"/>
                  <a:pt x="2303" y="187"/>
                  <a:pt x="2291" y="183"/>
                </a:cubicBezTo>
                <a:cubicBezTo>
                  <a:pt x="2281" y="182"/>
                  <a:pt x="2299" y="192"/>
                  <a:pt x="2288" y="192"/>
                </a:cubicBezTo>
                <a:cubicBezTo>
                  <a:pt x="2274" y="180"/>
                  <a:pt x="2267" y="175"/>
                  <a:pt x="2239" y="175"/>
                </a:cubicBezTo>
                <a:cubicBezTo>
                  <a:pt x="2236" y="161"/>
                  <a:pt x="2225" y="156"/>
                  <a:pt x="2214" y="150"/>
                </a:cubicBezTo>
                <a:cubicBezTo>
                  <a:pt x="2179" y="168"/>
                  <a:pt x="2142" y="167"/>
                  <a:pt x="2107" y="155"/>
                </a:cubicBezTo>
                <a:cubicBezTo>
                  <a:pt x="2106" y="158"/>
                  <a:pt x="2107" y="163"/>
                  <a:pt x="2104" y="164"/>
                </a:cubicBezTo>
                <a:cubicBezTo>
                  <a:pt x="2059" y="155"/>
                  <a:pt x="1999" y="167"/>
                  <a:pt x="1950" y="135"/>
                </a:cubicBezTo>
                <a:cubicBezTo>
                  <a:pt x="1934" y="142"/>
                  <a:pt x="1912" y="138"/>
                  <a:pt x="1892" y="130"/>
                </a:cubicBezTo>
                <a:cubicBezTo>
                  <a:pt x="1891" y="133"/>
                  <a:pt x="1889" y="137"/>
                  <a:pt x="1886" y="139"/>
                </a:cubicBezTo>
                <a:cubicBezTo>
                  <a:pt x="1884" y="125"/>
                  <a:pt x="1874" y="132"/>
                  <a:pt x="1864" y="133"/>
                </a:cubicBezTo>
                <a:cubicBezTo>
                  <a:pt x="1843" y="135"/>
                  <a:pt x="1807" y="122"/>
                  <a:pt x="1785" y="125"/>
                </a:cubicBezTo>
                <a:cubicBezTo>
                  <a:pt x="1763" y="128"/>
                  <a:pt x="1723" y="109"/>
                  <a:pt x="1723" y="129"/>
                </a:cubicBezTo>
                <a:cubicBezTo>
                  <a:pt x="1706" y="118"/>
                  <a:pt x="1684" y="130"/>
                  <a:pt x="1668" y="126"/>
                </a:cubicBezTo>
                <a:cubicBezTo>
                  <a:pt x="1638" y="119"/>
                  <a:pt x="1603" y="110"/>
                  <a:pt x="1573" y="106"/>
                </a:cubicBezTo>
                <a:cubicBezTo>
                  <a:pt x="1568" y="105"/>
                  <a:pt x="1566" y="112"/>
                  <a:pt x="1561" y="112"/>
                </a:cubicBezTo>
                <a:cubicBezTo>
                  <a:pt x="1558" y="112"/>
                  <a:pt x="1555" y="103"/>
                  <a:pt x="1551" y="103"/>
                </a:cubicBezTo>
                <a:cubicBezTo>
                  <a:pt x="1541" y="102"/>
                  <a:pt x="1523" y="116"/>
                  <a:pt x="1518" y="100"/>
                </a:cubicBezTo>
                <a:cubicBezTo>
                  <a:pt x="1517" y="107"/>
                  <a:pt x="1510" y="107"/>
                  <a:pt x="1506" y="110"/>
                </a:cubicBezTo>
                <a:cubicBezTo>
                  <a:pt x="1486" y="97"/>
                  <a:pt x="1457" y="111"/>
                  <a:pt x="1435" y="92"/>
                </a:cubicBezTo>
                <a:cubicBezTo>
                  <a:pt x="1423" y="106"/>
                  <a:pt x="1391" y="98"/>
                  <a:pt x="1383" y="108"/>
                </a:cubicBezTo>
                <a:cubicBezTo>
                  <a:pt x="1377" y="103"/>
                  <a:pt x="1370" y="98"/>
                  <a:pt x="1361" y="96"/>
                </a:cubicBezTo>
                <a:cubicBezTo>
                  <a:pt x="1350" y="105"/>
                  <a:pt x="1335" y="100"/>
                  <a:pt x="1328" y="109"/>
                </a:cubicBezTo>
                <a:cubicBezTo>
                  <a:pt x="1326" y="102"/>
                  <a:pt x="1322" y="98"/>
                  <a:pt x="1315" y="97"/>
                </a:cubicBezTo>
                <a:cubicBezTo>
                  <a:pt x="1303" y="106"/>
                  <a:pt x="1268" y="92"/>
                  <a:pt x="1257" y="110"/>
                </a:cubicBezTo>
                <a:cubicBezTo>
                  <a:pt x="1252" y="95"/>
                  <a:pt x="1231" y="99"/>
                  <a:pt x="1217" y="101"/>
                </a:cubicBezTo>
                <a:cubicBezTo>
                  <a:pt x="1184" y="104"/>
                  <a:pt x="1140" y="103"/>
                  <a:pt x="1114" y="123"/>
                </a:cubicBezTo>
                <a:cubicBezTo>
                  <a:pt x="1113" y="120"/>
                  <a:pt x="1113" y="116"/>
                  <a:pt x="1107" y="117"/>
                </a:cubicBezTo>
                <a:cubicBezTo>
                  <a:pt x="1083" y="137"/>
                  <a:pt x="1068" y="166"/>
                  <a:pt x="1022" y="164"/>
                </a:cubicBezTo>
                <a:cubicBezTo>
                  <a:pt x="1018" y="172"/>
                  <a:pt x="1014" y="179"/>
                  <a:pt x="1010" y="186"/>
                </a:cubicBezTo>
                <a:cubicBezTo>
                  <a:pt x="1001" y="179"/>
                  <a:pt x="989" y="193"/>
                  <a:pt x="992" y="198"/>
                </a:cubicBezTo>
                <a:cubicBezTo>
                  <a:pt x="981" y="189"/>
                  <a:pt x="970" y="194"/>
                  <a:pt x="970" y="205"/>
                </a:cubicBezTo>
                <a:cubicBezTo>
                  <a:pt x="952" y="193"/>
                  <a:pt x="939" y="212"/>
                  <a:pt x="918" y="202"/>
                </a:cubicBezTo>
                <a:cubicBezTo>
                  <a:pt x="911" y="213"/>
                  <a:pt x="892" y="224"/>
                  <a:pt x="879" y="218"/>
                </a:cubicBezTo>
                <a:cubicBezTo>
                  <a:pt x="878" y="232"/>
                  <a:pt x="853" y="221"/>
                  <a:pt x="851" y="234"/>
                </a:cubicBezTo>
                <a:cubicBezTo>
                  <a:pt x="871" y="240"/>
                  <a:pt x="920" y="223"/>
                  <a:pt x="919" y="251"/>
                </a:cubicBezTo>
                <a:cubicBezTo>
                  <a:pt x="926" y="250"/>
                  <a:pt x="931" y="252"/>
                  <a:pt x="934" y="254"/>
                </a:cubicBezTo>
                <a:cubicBezTo>
                  <a:pt x="935" y="223"/>
                  <a:pt x="976" y="232"/>
                  <a:pt x="980" y="254"/>
                </a:cubicBezTo>
                <a:cubicBezTo>
                  <a:pt x="990" y="255"/>
                  <a:pt x="987" y="244"/>
                  <a:pt x="999" y="247"/>
                </a:cubicBezTo>
                <a:cubicBezTo>
                  <a:pt x="1001" y="253"/>
                  <a:pt x="1004" y="259"/>
                  <a:pt x="1005" y="266"/>
                </a:cubicBezTo>
                <a:cubicBezTo>
                  <a:pt x="985" y="259"/>
                  <a:pt x="980" y="270"/>
                  <a:pt x="959" y="269"/>
                </a:cubicBezTo>
                <a:cubicBezTo>
                  <a:pt x="974" y="293"/>
                  <a:pt x="1019" y="293"/>
                  <a:pt x="1012" y="324"/>
                </a:cubicBezTo>
                <a:cubicBezTo>
                  <a:pt x="982" y="317"/>
                  <a:pt x="971" y="331"/>
                  <a:pt x="944" y="319"/>
                </a:cubicBezTo>
                <a:cubicBezTo>
                  <a:pt x="944" y="323"/>
                  <a:pt x="945" y="330"/>
                  <a:pt x="941" y="331"/>
                </a:cubicBezTo>
                <a:cubicBezTo>
                  <a:pt x="938" y="331"/>
                  <a:pt x="938" y="333"/>
                  <a:pt x="935" y="334"/>
                </a:cubicBezTo>
                <a:cubicBezTo>
                  <a:pt x="927" y="325"/>
                  <a:pt x="915" y="320"/>
                  <a:pt x="904" y="307"/>
                </a:cubicBezTo>
                <a:cubicBezTo>
                  <a:pt x="904" y="316"/>
                  <a:pt x="914" y="315"/>
                  <a:pt x="911" y="328"/>
                </a:cubicBezTo>
                <a:cubicBezTo>
                  <a:pt x="908" y="328"/>
                  <a:pt x="907" y="331"/>
                  <a:pt x="905" y="331"/>
                </a:cubicBezTo>
                <a:cubicBezTo>
                  <a:pt x="899" y="326"/>
                  <a:pt x="886" y="328"/>
                  <a:pt x="883" y="319"/>
                </a:cubicBezTo>
                <a:cubicBezTo>
                  <a:pt x="887" y="319"/>
                  <a:pt x="886" y="314"/>
                  <a:pt x="889" y="313"/>
                </a:cubicBezTo>
                <a:cubicBezTo>
                  <a:pt x="889" y="318"/>
                  <a:pt x="891" y="321"/>
                  <a:pt x="895" y="322"/>
                </a:cubicBezTo>
                <a:cubicBezTo>
                  <a:pt x="894" y="312"/>
                  <a:pt x="900" y="309"/>
                  <a:pt x="898" y="298"/>
                </a:cubicBezTo>
                <a:cubicBezTo>
                  <a:pt x="888" y="297"/>
                  <a:pt x="893" y="311"/>
                  <a:pt x="880" y="307"/>
                </a:cubicBezTo>
                <a:cubicBezTo>
                  <a:pt x="882" y="325"/>
                  <a:pt x="868" y="325"/>
                  <a:pt x="855" y="329"/>
                </a:cubicBezTo>
                <a:cubicBezTo>
                  <a:pt x="816" y="308"/>
                  <a:pt x="760" y="326"/>
                  <a:pt x="717" y="309"/>
                </a:cubicBezTo>
                <a:cubicBezTo>
                  <a:pt x="692" y="310"/>
                  <a:pt x="669" y="316"/>
                  <a:pt x="647" y="307"/>
                </a:cubicBezTo>
                <a:cubicBezTo>
                  <a:pt x="673" y="292"/>
                  <a:pt x="702" y="288"/>
                  <a:pt x="726" y="266"/>
                </a:cubicBezTo>
                <a:cubicBezTo>
                  <a:pt x="718" y="260"/>
                  <a:pt x="701" y="285"/>
                  <a:pt x="689" y="276"/>
                </a:cubicBezTo>
                <a:cubicBezTo>
                  <a:pt x="688" y="269"/>
                  <a:pt x="710" y="270"/>
                  <a:pt x="702" y="266"/>
                </a:cubicBezTo>
                <a:cubicBezTo>
                  <a:pt x="663" y="273"/>
                  <a:pt x="637" y="286"/>
                  <a:pt x="607" y="298"/>
                </a:cubicBezTo>
                <a:cubicBezTo>
                  <a:pt x="593" y="303"/>
                  <a:pt x="580" y="301"/>
                  <a:pt x="567" y="311"/>
                </a:cubicBezTo>
                <a:cubicBezTo>
                  <a:pt x="560" y="317"/>
                  <a:pt x="565" y="332"/>
                  <a:pt x="549" y="326"/>
                </a:cubicBezTo>
                <a:cubicBezTo>
                  <a:pt x="549" y="330"/>
                  <a:pt x="551" y="333"/>
                  <a:pt x="552" y="335"/>
                </a:cubicBezTo>
                <a:cubicBezTo>
                  <a:pt x="541" y="340"/>
                  <a:pt x="532" y="333"/>
                  <a:pt x="522" y="342"/>
                </a:cubicBezTo>
                <a:cubicBezTo>
                  <a:pt x="526" y="343"/>
                  <a:pt x="529" y="347"/>
                  <a:pt x="531" y="351"/>
                </a:cubicBezTo>
                <a:cubicBezTo>
                  <a:pt x="523" y="350"/>
                  <a:pt x="512" y="362"/>
                  <a:pt x="522" y="369"/>
                </a:cubicBezTo>
                <a:cubicBezTo>
                  <a:pt x="540" y="340"/>
                  <a:pt x="571" y="382"/>
                  <a:pt x="595" y="365"/>
                </a:cubicBezTo>
                <a:cubicBezTo>
                  <a:pt x="600" y="376"/>
                  <a:pt x="597" y="390"/>
                  <a:pt x="587" y="393"/>
                </a:cubicBezTo>
                <a:cubicBezTo>
                  <a:pt x="595" y="396"/>
                  <a:pt x="593" y="409"/>
                  <a:pt x="599" y="414"/>
                </a:cubicBezTo>
                <a:cubicBezTo>
                  <a:pt x="576" y="413"/>
                  <a:pt x="612" y="421"/>
                  <a:pt x="596" y="430"/>
                </a:cubicBezTo>
                <a:cubicBezTo>
                  <a:pt x="598" y="422"/>
                  <a:pt x="590" y="424"/>
                  <a:pt x="587" y="421"/>
                </a:cubicBezTo>
                <a:cubicBezTo>
                  <a:pt x="567" y="437"/>
                  <a:pt x="566" y="469"/>
                  <a:pt x="551" y="482"/>
                </a:cubicBezTo>
                <a:cubicBezTo>
                  <a:pt x="556" y="491"/>
                  <a:pt x="574" y="488"/>
                  <a:pt x="579" y="497"/>
                </a:cubicBezTo>
                <a:cubicBezTo>
                  <a:pt x="578" y="513"/>
                  <a:pt x="568" y="511"/>
                  <a:pt x="560" y="513"/>
                </a:cubicBezTo>
                <a:cubicBezTo>
                  <a:pt x="563" y="535"/>
                  <a:pt x="542" y="543"/>
                  <a:pt x="549" y="559"/>
                </a:cubicBezTo>
                <a:cubicBezTo>
                  <a:pt x="543" y="562"/>
                  <a:pt x="527" y="583"/>
                  <a:pt x="525" y="590"/>
                </a:cubicBezTo>
                <a:cubicBezTo>
                  <a:pt x="516" y="585"/>
                  <a:pt x="505" y="582"/>
                  <a:pt x="494" y="593"/>
                </a:cubicBezTo>
                <a:cubicBezTo>
                  <a:pt x="530" y="593"/>
                  <a:pt x="533" y="620"/>
                  <a:pt x="553" y="630"/>
                </a:cubicBezTo>
                <a:cubicBezTo>
                  <a:pt x="558" y="626"/>
                  <a:pt x="572" y="615"/>
                  <a:pt x="580" y="623"/>
                </a:cubicBezTo>
                <a:cubicBezTo>
                  <a:pt x="571" y="631"/>
                  <a:pt x="568" y="632"/>
                  <a:pt x="562" y="639"/>
                </a:cubicBezTo>
                <a:cubicBezTo>
                  <a:pt x="573" y="640"/>
                  <a:pt x="581" y="641"/>
                  <a:pt x="593" y="647"/>
                </a:cubicBezTo>
                <a:cubicBezTo>
                  <a:pt x="594" y="637"/>
                  <a:pt x="595" y="637"/>
                  <a:pt x="605" y="644"/>
                </a:cubicBezTo>
                <a:cubicBezTo>
                  <a:pt x="605" y="631"/>
                  <a:pt x="589" y="633"/>
                  <a:pt x="589" y="620"/>
                </a:cubicBezTo>
                <a:cubicBezTo>
                  <a:pt x="607" y="613"/>
                  <a:pt x="608" y="620"/>
                  <a:pt x="626" y="610"/>
                </a:cubicBezTo>
                <a:cubicBezTo>
                  <a:pt x="631" y="621"/>
                  <a:pt x="633" y="628"/>
                  <a:pt x="654" y="628"/>
                </a:cubicBezTo>
                <a:cubicBezTo>
                  <a:pt x="661" y="626"/>
                  <a:pt x="662" y="618"/>
                  <a:pt x="669" y="616"/>
                </a:cubicBezTo>
                <a:cubicBezTo>
                  <a:pt x="671" y="628"/>
                  <a:pt x="684" y="629"/>
                  <a:pt x="691" y="637"/>
                </a:cubicBezTo>
                <a:cubicBezTo>
                  <a:pt x="679" y="642"/>
                  <a:pt x="684" y="647"/>
                  <a:pt x="688" y="656"/>
                </a:cubicBezTo>
                <a:cubicBezTo>
                  <a:pt x="680" y="665"/>
                  <a:pt x="669" y="656"/>
                  <a:pt x="666" y="659"/>
                </a:cubicBezTo>
                <a:cubicBezTo>
                  <a:pt x="673" y="663"/>
                  <a:pt x="670" y="676"/>
                  <a:pt x="679" y="677"/>
                </a:cubicBezTo>
                <a:cubicBezTo>
                  <a:pt x="688" y="672"/>
                  <a:pt x="670" y="668"/>
                  <a:pt x="679" y="665"/>
                </a:cubicBezTo>
                <a:cubicBezTo>
                  <a:pt x="689" y="666"/>
                  <a:pt x="686" y="673"/>
                  <a:pt x="697" y="668"/>
                </a:cubicBezTo>
                <a:cubicBezTo>
                  <a:pt x="696" y="661"/>
                  <a:pt x="690" y="655"/>
                  <a:pt x="700" y="652"/>
                </a:cubicBezTo>
                <a:cubicBezTo>
                  <a:pt x="722" y="654"/>
                  <a:pt x="750" y="663"/>
                  <a:pt x="764" y="667"/>
                </a:cubicBezTo>
                <a:cubicBezTo>
                  <a:pt x="754" y="661"/>
                  <a:pt x="782" y="673"/>
                  <a:pt x="777" y="658"/>
                </a:cubicBezTo>
                <a:cubicBezTo>
                  <a:pt x="772" y="656"/>
                  <a:pt x="761" y="661"/>
                  <a:pt x="761" y="655"/>
                </a:cubicBezTo>
                <a:cubicBezTo>
                  <a:pt x="769" y="651"/>
                  <a:pt x="781" y="650"/>
                  <a:pt x="780" y="664"/>
                </a:cubicBezTo>
                <a:cubicBezTo>
                  <a:pt x="783" y="657"/>
                  <a:pt x="806" y="654"/>
                  <a:pt x="801" y="648"/>
                </a:cubicBezTo>
                <a:cubicBezTo>
                  <a:pt x="783" y="648"/>
                  <a:pt x="770" y="631"/>
                  <a:pt x="752" y="652"/>
                </a:cubicBezTo>
                <a:cubicBezTo>
                  <a:pt x="741" y="655"/>
                  <a:pt x="724" y="634"/>
                  <a:pt x="718" y="652"/>
                </a:cubicBezTo>
                <a:cubicBezTo>
                  <a:pt x="707" y="638"/>
                  <a:pt x="696" y="616"/>
                  <a:pt x="696" y="600"/>
                </a:cubicBezTo>
                <a:cubicBezTo>
                  <a:pt x="706" y="597"/>
                  <a:pt x="717" y="585"/>
                  <a:pt x="711" y="576"/>
                </a:cubicBezTo>
                <a:cubicBezTo>
                  <a:pt x="718" y="582"/>
                  <a:pt x="724" y="568"/>
                  <a:pt x="736" y="569"/>
                </a:cubicBezTo>
                <a:cubicBezTo>
                  <a:pt x="736" y="575"/>
                  <a:pt x="738" y="579"/>
                  <a:pt x="742" y="581"/>
                </a:cubicBezTo>
                <a:cubicBezTo>
                  <a:pt x="744" y="572"/>
                  <a:pt x="760" y="576"/>
                  <a:pt x="763" y="569"/>
                </a:cubicBezTo>
                <a:cubicBezTo>
                  <a:pt x="774" y="583"/>
                  <a:pt x="797" y="566"/>
                  <a:pt x="803" y="556"/>
                </a:cubicBezTo>
                <a:cubicBezTo>
                  <a:pt x="786" y="553"/>
                  <a:pt x="776" y="559"/>
                  <a:pt x="766" y="547"/>
                </a:cubicBezTo>
                <a:cubicBezTo>
                  <a:pt x="761" y="550"/>
                  <a:pt x="758" y="555"/>
                  <a:pt x="751" y="557"/>
                </a:cubicBezTo>
                <a:cubicBezTo>
                  <a:pt x="747" y="547"/>
                  <a:pt x="761" y="554"/>
                  <a:pt x="757" y="544"/>
                </a:cubicBezTo>
                <a:cubicBezTo>
                  <a:pt x="746" y="542"/>
                  <a:pt x="753" y="557"/>
                  <a:pt x="742" y="554"/>
                </a:cubicBezTo>
                <a:cubicBezTo>
                  <a:pt x="740" y="548"/>
                  <a:pt x="730" y="551"/>
                  <a:pt x="732" y="542"/>
                </a:cubicBezTo>
                <a:cubicBezTo>
                  <a:pt x="738" y="532"/>
                  <a:pt x="748" y="541"/>
                  <a:pt x="751" y="526"/>
                </a:cubicBezTo>
                <a:cubicBezTo>
                  <a:pt x="789" y="550"/>
                  <a:pt x="809" y="481"/>
                  <a:pt x="845" y="519"/>
                </a:cubicBezTo>
                <a:cubicBezTo>
                  <a:pt x="846" y="514"/>
                  <a:pt x="844" y="508"/>
                  <a:pt x="848" y="507"/>
                </a:cubicBezTo>
                <a:cubicBezTo>
                  <a:pt x="855" y="517"/>
                  <a:pt x="878" y="498"/>
                  <a:pt x="882" y="521"/>
                </a:cubicBezTo>
                <a:cubicBezTo>
                  <a:pt x="866" y="515"/>
                  <a:pt x="868" y="528"/>
                  <a:pt x="852" y="528"/>
                </a:cubicBezTo>
                <a:cubicBezTo>
                  <a:pt x="856" y="535"/>
                  <a:pt x="862" y="540"/>
                  <a:pt x="870" y="543"/>
                </a:cubicBezTo>
                <a:cubicBezTo>
                  <a:pt x="875" y="534"/>
                  <a:pt x="878" y="543"/>
                  <a:pt x="885" y="537"/>
                </a:cubicBezTo>
                <a:cubicBezTo>
                  <a:pt x="886" y="531"/>
                  <a:pt x="881" y="531"/>
                  <a:pt x="879" y="528"/>
                </a:cubicBezTo>
                <a:cubicBezTo>
                  <a:pt x="884" y="527"/>
                  <a:pt x="884" y="523"/>
                  <a:pt x="888" y="521"/>
                </a:cubicBezTo>
                <a:cubicBezTo>
                  <a:pt x="920" y="533"/>
                  <a:pt x="973" y="503"/>
                  <a:pt x="999" y="529"/>
                </a:cubicBezTo>
                <a:cubicBezTo>
                  <a:pt x="1045" y="522"/>
                  <a:pt x="1078" y="508"/>
                  <a:pt x="1112" y="528"/>
                </a:cubicBezTo>
                <a:cubicBezTo>
                  <a:pt x="1108" y="538"/>
                  <a:pt x="1092" y="537"/>
                  <a:pt x="1091" y="550"/>
                </a:cubicBezTo>
                <a:cubicBezTo>
                  <a:pt x="1088" y="550"/>
                  <a:pt x="1086" y="545"/>
                  <a:pt x="1085" y="550"/>
                </a:cubicBezTo>
                <a:cubicBezTo>
                  <a:pt x="1094" y="563"/>
                  <a:pt x="1127" y="550"/>
                  <a:pt x="1119" y="571"/>
                </a:cubicBezTo>
                <a:cubicBezTo>
                  <a:pt x="1112" y="572"/>
                  <a:pt x="1115" y="562"/>
                  <a:pt x="1109" y="562"/>
                </a:cubicBezTo>
                <a:cubicBezTo>
                  <a:pt x="1109" y="574"/>
                  <a:pt x="1127" y="585"/>
                  <a:pt x="1116" y="598"/>
                </a:cubicBezTo>
                <a:cubicBezTo>
                  <a:pt x="1102" y="598"/>
                  <a:pt x="1094" y="599"/>
                  <a:pt x="1079" y="599"/>
                </a:cubicBezTo>
                <a:cubicBezTo>
                  <a:pt x="1078" y="603"/>
                  <a:pt x="1083" y="615"/>
                  <a:pt x="1076" y="614"/>
                </a:cubicBezTo>
                <a:cubicBezTo>
                  <a:pt x="1062" y="610"/>
                  <a:pt x="1046" y="623"/>
                  <a:pt x="1034" y="630"/>
                </a:cubicBezTo>
                <a:cubicBezTo>
                  <a:pt x="1034" y="624"/>
                  <a:pt x="1031" y="624"/>
                  <a:pt x="1027" y="627"/>
                </a:cubicBezTo>
                <a:cubicBezTo>
                  <a:pt x="1028" y="623"/>
                  <a:pt x="1031" y="623"/>
                  <a:pt x="1030" y="618"/>
                </a:cubicBezTo>
                <a:cubicBezTo>
                  <a:pt x="1025" y="617"/>
                  <a:pt x="1024" y="621"/>
                  <a:pt x="1018" y="621"/>
                </a:cubicBezTo>
                <a:cubicBezTo>
                  <a:pt x="1021" y="630"/>
                  <a:pt x="1021" y="639"/>
                  <a:pt x="1018" y="642"/>
                </a:cubicBezTo>
                <a:cubicBezTo>
                  <a:pt x="1013" y="632"/>
                  <a:pt x="1009" y="638"/>
                  <a:pt x="1000" y="633"/>
                </a:cubicBezTo>
                <a:cubicBezTo>
                  <a:pt x="1002" y="648"/>
                  <a:pt x="1000" y="646"/>
                  <a:pt x="997" y="655"/>
                </a:cubicBezTo>
                <a:cubicBezTo>
                  <a:pt x="993" y="651"/>
                  <a:pt x="986" y="651"/>
                  <a:pt x="982" y="655"/>
                </a:cubicBezTo>
                <a:cubicBezTo>
                  <a:pt x="981" y="652"/>
                  <a:pt x="982" y="646"/>
                  <a:pt x="979" y="646"/>
                </a:cubicBezTo>
                <a:cubicBezTo>
                  <a:pt x="976" y="657"/>
                  <a:pt x="966" y="649"/>
                  <a:pt x="960" y="646"/>
                </a:cubicBezTo>
                <a:cubicBezTo>
                  <a:pt x="953" y="654"/>
                  <a:pt x="965" y="652"/>
                  <a:pt x="964" y="661"/>
                </a:cubicBezTo>
                <a:cubicBezTo>
                  <a:pt x="950" y="660"/>
                  <a:pt x="935" y="660"/>
                  <a:pt x="930" y="650"/>
                </a:cubicBezTo>
                <a:cubicBezTo>
                  <a:pt x="923" y="654"/>
                  <a:pt x="897" y="665"/>
                  <a:pt x="896" y="647"/>
                </a:cubicBezTo>
                <a:cubicBezTo>
                  <a:pt x="878" y="647"/>
                  <a:pt x="878" y="647"/>
                  <a:pt x="878" y="647"/>
                </a:cubicBezTo>
                <a:cubicBezTo>
                  <a:pt x="874" y="654"/>
                  <a:pt x="871" y="661"/>
                  <a:pt x="866" y="666"/>
                </a:cubicBezTo>
                <a:cubicBezTo>
                  <a:pt x="868" y="661"/>
                  <a:pt x="859" y="652"/>
                  <a:pt x="859" y="660"/>
                </a:cubicBezTo>
                <a:cubicBezTo>
                  <a:pt x="863" y="660"/>
                  <a:pt x="863" y="664"/>
                  <a:pt x="863" y="669"/>
                </a:cubicBezTo>
                <a:cubicBezTo>
                  <a:pt x="867" y="669"/>
                  <a:pt x="874" y="668"/>
                  <a:pt x="875" y="672"/>
                </a:cubicBezTo>
                <a:cubicBezTo>
                  <a:pt x="862" y="674"/>
                  <a:pt x="871" y="679"/>
                  <a:pt x="866" y="687"/>
                </a:cubicBezTo>
                <a:cubicBezTo>
                  <a:pt x="875" y="681"/>
                  <a:pt x="896" y="680"/>
                  <a:pt x="890" y="668"/>
                </a:cubicBezTo>
                <a:cubicBezTo>
                  <a:pt x="900" y="671"/>
                  <a:pt x="896" y="660"/>
                  <a:pt x="905" y="662"/>
                </a:cubicBezTo>
                <a:cubicBezTo>
                  <a:pt x="907" y="667"/>
                  <a:pt x="910" y="670"/>
                  <a:pt x="912" y="674"/>
                </a:cubicBezTo>
                <a:cubicBezTo>
                  <a:pt x="908" y="675"/>
                  <a:pt x="904" y="675"/>
                  <a:pt x="906" y="681"/>
                </a:cubicBezTo>
                <a:cubicBezTo>
                  <a:pt x="920" y="677"/>
                  <a:pt x="901" y="691"/>
                  <a:pt x="912" y="693"/>
                </a:cubicBezTo>
                <a:cubicBezTo>
                  <a:pt x="915" y="684"/>
                  <a:pt x="919" y="667"/>
                  <a:pt x="908" y="662"/>
                </a:cubicBezTo>
                <a:cubicBezTo>
                  <a:pt x="922" y="661"/>
                  <a:pt x="949" y="654"/>
                  <a:pt x="954" y="674"/>
                </a:cubicBezTo>
                <a:cubicBezTo>
                  <a:pt x="951" y="674"/>
                  <a:pt x="950" y="678"/>
                  <a:pt x="945" y="677"/>
                </a:cubicBezTo>
                <a:cubicBezTo>
                  <a:pt x="945" y="669"/>
                  <a:pt x="950" y="671"/>
                  <a:pt x="945" y="665"/>
                </a:cubicBezTo>
                <a:cubicBezTo>
                  <a:pt x="937" y="664"/>
                  <a:pt x="935" y="669"/>
                  <a:pt x="936" y="677"/>
                </a:cubicBezTo>
                <a:cubicBezTo>
                  <a:pt x="957" y="684"/>
                  <a:pt x="978" y="682"/>
                  <a:pt x="995" y="698"/>
                </a:cubicBezTo>
                <a:cubicBezTo>
                  <a:pt x="990" y="699"/>
                  <a:pt x="992" y="705"/>
                  <a:pt x="992" y="710"/>
                </a:cubicBezTo>
                <a:cubicBezTo>
                  <a:pt x="987" y="711"/>
                  <a:pt x="987" y="714"/>
                  <a:pt x="982" y="710"/>
                </a:cubicBezTo>
                <a:cubicBezTo>
                  <a:pt x="984" y="717"/>
                  <a:pt x="986" y="723"/>
                  <a:pt x="992" y="726"/>
                </a:cubicBezTo>
                <a:cubicBezTo>
                  <a:pt x="992" y="718"/>
                  <a:pt x="996" y="714"/>
                  <a:pt x="1004" y="713"/>
                </a:cubicBezTo>
                <a:cubicBezTo>
                  <a:pt x="1005" y="718"/>
                  <a:pt x="1000" y="721"/>
                  <a:pt x="1004" y="722"/>
                </a:cubicBezTo>
                <a:cubicBezTo>
                  <a:pt x="1009" y="719"/>
                  <a:pt x="1008" y="710"/>
                  <a:pt x="1016" y="710"/>
                </a:cubicBezTo>
                <a:cubicBezTo>
                  <a:pt x="1019" y="723"/>
                  <a:pt x="1038" y="723"/>
                  <a:pt x="1044" y="722"/>
                </a:cubicBezTo>
                <a:cubicBezTo>
                  <a:pt x="1039" y="729"/>
                  <a:pt x="1051" y="743"/>
                  <a:pt x="1035" y="743"/>
                </a:cubicBezTo>
                <a:cubicBezTo>
                  <a:pt x="1035" y="736"/>
                  <a:pt x="1030" y="732"/>
                  <a:pt x="1023" y="731"/>
                </a:cubicBezTo>
                <a:cubicBezTo>
                  <a:pt x="1022" y="734"/>
                  <a:pt x="1023" y="737"/>
                  <a:pt x="1020" y="737"/>
                </a:cubicBezTo>
                <a:cubicBezTo>
                  <a:pt x="1019" y="743"/>
                  <a:pt x="1024" y="743"/>
                  <a:pt x="1026" y="747"/>
                </a:cubicBezTo>
                <a:cubicBezTo>
                  <a:pt x="1014" y="749"/>
                  <a:pt x="1016" y="749"/>
                  <a:pt x="1004" y="747"/>
                </a:cubicBezTo>
                <a:cubicBezTo>
                  <a:pt x="1005" y="764"/>
                  <a:pt x="990" y="747"/>
                  <a:pt x="983" y="756"/>
                </a:cubicBezTo>
                <a:cubicBezTo>
                  <a:pt x="982" y="768"/>
                  <a:pt x="994" y="766"/>
                  <a:pt x="999" y="771"/>
                </a:cubicBezTo>
                <a:cubicBezTo>
                  <a:pt x="998" y="779"/>
                  <a:pt x="996" y="785"/>
                  <a:pt x="990" y="787"/>
                </a:cubicBezTo>
                <a:cubicBezTo>
                  <a:pt x="972" y="784"/>
                  <a:pt x="948" y="786"/>
                  <a:pt x="938" y="797"/>
                </a:cubicBezTo>
                <a:cubicBezTo>
                  <a:pt x="941" y="797"/>
                  <a:pt x="946" y="796"/>
                  <a:pt x="947" y="800"/>
                </a:cubicBezTo>
                <a:cubicBezTo>
                  <a:pt x="935" y="805"/>
                  <a:pt x="926" y="793"/>
                  <a:pt x="907" y="797"/>
                </a:cubicBezTo>
                <a:cubicBezTo>
                  <a:pt x="906" y="808"/>
                  <a:pt x="896" y="806"/>
                  <a:pt x="889" y="803"/>
                </a:cubicBezTo>
                <a:cubicBezTo>
                  <a:pt x="887" y="809"/>
                  <a:pt x="893" y="811"/>
                  <a:pt x="889" y="813"/>
                </a:cubicBezTo>
                <a:cubicBezTo>
                  <a:pt x="879" y="797"/>
                  <a:pt x="868" y="820"/>
                  <a:pt x="858" y="807"/>
                </a:cubicBezTo>
                <a:cubicBezTo>
                  <a:pt x="858" y="816"/>
                  <a:pt x="848" y="817"/>
                  <a:pt x="837" y="816"/>
                </a:cubicBezTo>
                <a:cubicBezTo>
                  <a:pt x="834" y="833"/>
                  <a:pt x="834" y="835"/>
                  <a:pt x="843" y="847"/>
                </a:cubicBezTo>
                <a:cubicBezTo>
                  <a:pt x="858" y="838"/>
                  <a:pt x="881" y="839"/>
                  <a:pt x="889" y="849"/>
                </a:cubicBezTo>
                <a:cubicBezTo>
                  <a:pt x="899" y="843"/>
                  <a:pt x="891" y="837"/>
                  <a:pt x="892" y="825"/>
                </a:cubicBezTo>
                <a:cubicBezTo>
                  <a:pt x="898" y="824"/>
                  <a:pt x="900" y="819"/>
                  <a:pt x="904" y="815"/>
                </a:cubicBezTo>
                <a:cubicBezTo>
                  <a:pt x="907" y="846"/>
                  <a:pt x="933" y="819"/>
                  <a:pt x="944" y="836"/>
                </a:cubicBezTo>
                <a:cubicBezTo>
                  <a:pt x="956" y="836"/>
                  <a:pt x="956" y="824"/>
                  <a:pt x="965" y="821"/>
                </a:cubicBezTo>
                <a:cubicBezTo>
                  <a:pt x="997" y="842"/>
                  <a:pt x="1038" y="814"/>
                  <a:pt x="1070" y="813"/>
                </a:cubicBezTo>
                <a:cubicBezTo>
                  <a:pt x="1062" y="813"/>
                  <a:pt x="1056" y="810"/>
                  <a:pt x="1054" y="804"/>
                </a:cubicBezTo>
                <a:cubicBezTo>
                  <a:pt x="1066" y="812"/>
                  <a:pt x="1073" y="804"/>
                  <a:pt x="1085" y="804"/>
                </a:cubicBezTo>
                <a:cubicBezTo>
                  <a:pt x="1100" y="830"/>
                  <a:pt x="1136" y="808"/>
                  <a:pt x="1161" y="800"/>
                </a:cubicBezTo>
                <a:cubicBezTo>
                  <a:pt x="1166" y="805"/>
                  <a:pt x="1176" y="806"/>
                  <a:pt x="1180" y="812"/>
                </a:cubicBezTo>
                <a:cubicBezTo>
                  <a:pt x="1175" y="818"/>
                  <a:pt x="1180" y="816"/>
                  <a:pt x="1180" y="824"/>
                </a:cubicBezTo>
                <a:cubicBezTo>
                  <a:pt x="1173" y="828"/>
                  <a:pt x="1171" y="823"/>
                  <a:pt x="1168" y="834"/>
                </a:cubicBezTo>
                <a:cubicBezTo>
                  <a:pt x="1171" y="834"/>
                  <a:pt x="1176" y="833"/>
                  <a:pt x="1177" y="837"/>
                </a:cubicBezTo>
                <a:cubicBezTo>
                  <a:pt x="1172" y="846"/>
                  <a:pt x="1175" y="849"/>
                  <a:pt x="1171" y="855"/>
                </a:cubicBezTo>
                <a:cubicBezTo>
                  <a:pt x="1145" y="855"/>
                  <a:pt x="1147" y="844"/>
                  <a:pt x="1119" y="847"/>
                </a:cubicBezTo>
                <a:cubicBezTo>
                  <a:pt x="1117" y="858"/>
                  <a:pt x="1105" y="859"/>
                  <a:pt x="1095" y="862"/>
                </a:cubicBezTo>
                <a:cubicBezTo>
                  <a:pt x="1093" y="858"/>
                  <a:pt x="1091" y="857"/>
                  <a:pt x="1094" y="853"/>
                </a:cubicBezTo>
                <a:cubicBezTo>
                  <a:pt x="1079" y="853"/>
                  <a:pt x="1079" y="853"/>
                  <a:pt x="1079" y="853"/>
                </a:cubicBezTo>
                <a:cubicBezTo>
                  <a:pt x="1079" y="858"/>
                  <a:pt x="1080" y="864"/>
                  <a:pt x="1076" y="865"/>
                </a:cubicBezTo>
                <a:cubicBezTo>
                  <a:pt x="1070" y="854"/>
                  <a:pt x="1059" y="865"/>
                  <a:pt x="1049" y="872"/>
                </a:cubicBezTo>
                <a:cubicBezTo>
                  <a:pt x="1042" y="863"/>
                  <a:pt x="1027" y="868"/>
                  <a:pt x="1040" y="875"/>
                </a:cubicBezTo>
                <a:cubicBezTo>
                  <a:pt x="1030" y="877"/>
                  <a:pt x="1030" y="869"/>
                  <a:pt x="1024" y="875"/>
                </a:cubicBezTo>
                <a:cubicBezTo>
                  <a:pt x="1024" y="870"/>
                  <a:pt x="1023" y="866"/>
                  <a:pt x="1021" y="863"/>
                </a:cubicBezTo>
                <a:cubicBezTo>
                  <a:pt x="1011" y="862"/>
                  <a:pt x="1010" y="869"/>
                  <a:pt x="1000" y="866"/>
                </a:cubicBezTo>
                <a:cubicBezTo>
                  <a:pt x="993" y="879"/>
                  <a:pt x="984" y="889"/>
                  <a:pt x="976" y="900"/>
                </a:cubicBezTo>
                <a:cubicBezTo>
                  <a:pt x="947" y="886"/>
                  <a:pt x="933" y="909"/>
                  <a:pt x="908" y="904"/>
                </a:cubicBezTo>
                <a:cubicBezTo>
                  <a:pt x="909" y="912"/>
                  <a:pt x="914" y="914"/>
                  <a:pt x="905" y="917"/>
                </a:cubicBezTo>
                <a:cubicBezTo>
                  <a:pt x="893" y="904"/>
                  <a:pt x="879" y="916"/>
                  <a:pt x="865" y="920"/>
                </a:cubicBezTo>
                <a:cubicBezTo>
                  <a:pt x="858" y="913"/>
                  <a:pt x="858" y="899"/>
                  <a:pt x="844" y="899"/>
                </a:cubicBezTo>
                <a:cubicBezTo>
                  <a:pt x="836" y="915"/>
                  <a:pt x="827" y="934"/>
                  <a:pt x="810" y="918"/>
                </a:cubicBezTo>
                <a:cubicBezTo>
                  <a:pt x="806" y="921"/>
                  <a:pt x="798" y="922"/>
                  <a:pt x="795" y="927"/>
                </a:cubicBezTo>
                <a:cubicBezTo>
                  <a:pt x="797" y="927"/>
                  <a:pt x="797" y="939"/>
                  <a:pt x="795" y="939"/>
                </a:cubicBezTo>
                <a:cubicBezTo>
                  <a:pt x="777" y="929"/>
                  <a:pt x="762" y="956"/>
                  <a:pt x="746" y="940"/>
                </a:cubicBezTo>
                <a:cubicBezTo>
                  <a:pt x="732" y="957"/>
                  <a:pt x="708" y="964"/>
                  <a:pt x="691" y="971"/>
                </a:cubicBezTo>
                <a:cubicBezTo>
                  <a:pt x="683" y="966"/>
                  <a:pt x="674" y="960"/>
                  <a:pt x="667" y="953"/>
                </a:cubicBezTo>
                <a:cubicBezTo>
                  <a:pt x="665" y="965"/>
                  <a:pt x="663" y="967"/>
                  <a:pt x="670" y="974"/>
                </a:cubicBezTo>
                <a:cubicBezTo>
                  <a:pt x="657" y="985"/>
                  <a:pt x="647" y="969"/>
                  <a:pt x="624" y="969"/>
                </a:cubicBezTo>
                <a:cubicBezTo>
                  <a:pt x="615" y="985"/>
                  <a:pt x="606" y="989"/>
                  <a:pt x="587" y="991"/>
                </a:cubicBezTo>
                <a:cubicBezTo>
                  <a:pt x="586" y="984"/>
                  <a:pt x="606" y="983"/>
                  <a:pt x="596" y="978"/>
                </a:cubicBezTo>
                <a:cubicBezTo>
                  <a:pt x="594" y="983"/>
                  <a:pt x="587" y="983"/>
                  <a:pt x="581" y="985"/>
                </a:cubicBezTo>
                <a:cubicBezTo>
                  <a:pt x="580" y="990"/>
                  <a:pt x="586" y="992"/>
                  <a:pt x="581" y="994"/>
                </a:cubicBezTo>
                <a:cubicBezTo>
                  <a:pt x="570" y="996"/>
                  <a:pt x="566" y="990"/>
                  <a:pt x="560" y="988"/>
                </a:cubicBezTo>
                <a:cubicBezTo>
                  <a:pt x="544" y="1004"/>
                  <a:pt x="500" y="1004"/>
                  <a:pt x="489" y="995"/>
                </a:cubicBezTo>
                <a:cubicBezTo>
                  <a:pt x="489" y="1002"/>
                  <a:pt x="482" y="1002"/>
                  <a:pt x="474" y="1001"/>
                </a:cubicBezTo>
                <a:cubicBezTo>
                  <a:pt x="474" y="1005"/>
                  <a:pt x="476" y="1008"/>
                  <a:pt x="477" y="1010"/>
                </a:cubicBezTo>
                <a:cubicBezTo>
                  <a:pt x="461" y="1017"/>
                  <a:pt x="446" y="1028"/>
                  <a:pt x="431" y="1020"/>
                </a:cubicBezTo>
                <a:cubicBezTo>
                  <a:pt x="399" y="1040"/>
                  <a:pt x="349" y="1069"/>
                  <a:pt x="319" y="1064"/>
                </a:cubicBezTo>
                <a:cubicBezTo>
                  <a:pt x="303" y="1082"/>
                  <a:pt x="281" y="1083"/>
                  <a:pt x="254" y="1083"/>
                </a:cubicBezTo>
                <a:cubicBezTo>
                  <a:pt x="253" y="1093"/>
                  <a:pt x="250" y="1101"/>
                  <a:pt x="239" y="1102"/>
                </a:cubicBezTo>
                <a:cubicBezTo>
                  <a:pt x="227" y="1091"/>
                  <a:pt x="223" y="1107"/>
                  <a:pt x="212" y="1096"/>
                </a:cubicBezTo>
                <a:cubicBezTo>
                  <a:pt x="213" y="1111"/>
                  <a:pt x="186" y="1105"/>
                  <a:pt x="197" y="1121"/>
                </a:cubicBezTo>
                <a:cubicBezTo>
                  <a:pt x="160" y="1127"/>
                  <a:pt x="120" y="1156"/>
                  <a:pt x="87" y="1147"/>
                </a:cubicBezTo>
                <a:cubicBezTo>
                  <a:pt x="83" y="1163"/>
                  <a:pt x="76" y="1156"/>
                  <a:pt x="62" y="1153"/>
                </a:cubicBezTo>
                <a:cubicBezTo>
                  <a:pt x="58" y="1169"/>
                  <a:pt x="43" y="1177"/>
                  <a:pt x="44" y="1190"/>
                </a:cubicBezTo>
                <a:cubicBezTo>
                  <a:pt x="37" y="1190"/>
                  <a:pt x="35" y="1185"/>
                  <a:pt x="26" y="1187"/>
                </a:cubicBezTo>
                <a:cubicBezTo>
                  <a:pt x="23" y="1204"/>
                  <a:pt x="29" y="1199"/>
                  <a:pt x="35" y="1202"/>
                </a:cubicBezTo>
                <a:cubicBezTo>
                  <a:pt x="33" y="1204"/>
                  <a:pt x="18" y="1209"/>
                  <a:pt x="26" y="1212"/>
                </a:cubicBezTo>
                <a:cubicBezTo>
                  <a:pt x="34" y="1211"/>
                  <a:pt x="35" y="1205"/>
                  <a:pt x="45" y="1212"/>
                </a:cubicBezTo>
                <a:cubicBezTo>
                  <a:pt x="46" y="1206"/>
                  <a:pt x="45" y="1198"/>
                  <a:pt x="54" y="1199"/>
                </a:cubicBezTo>
                <a:cubicBezTo>
                  <a:pt x="58" y="1211"/>
                  <a:pt x="45" y="1207"/>
                  <a:pt x="45" y="1215"/>
                </a:cubicBezTo>
                <a:cubicBezTo>
                  <a:pt x="52" y="1213"/>
                  <a:pt x="67" y="1218"/>
                  <a:pt x="69" y="1211"/>
                </a:cubicBezTo>
                <a:cubicBezTo>
                  <a:pt x="66" y="1211"/>
                  <a:pt x="65" y="1206"/>
                  <a:pt x="69" y="1205"/>
                </a:cubicBezTo>
                <a:cubicBezTo>
                  <a:pt x="71" y="1206"/>
                  <a:pt x="75" y="1205"/>
                  <a:pt x="75" y="1208"/>
                </a:cubicBezTo>
                <a:cubicBezTo>
                  <a:pt x="71" y="1218"/>
                  <a:pt x="66" y="1227"/>
                  <a:pt x="57" y="1233"/>
                </a:cubicBezTo>
                <a:cubicBezTo>
                  <a:pt x="63" y="1240"/>
                  <a:pt x="73" y="1226"/>
                  <a:pt x="76" y="1239"/>
                </a:cubicBezTo>
                <a:cubicBezTo>
                  <a:pt x="63" y="1238"/>
                  <a:pt x="62" y="1244"/>
                  <a:pt x="69" y="1248"/>
                </a:cubicBezTo>
                <a:cubicBezTo>
                  <a:pt x="60" y="1248"/>
                  <a:pt x="60" y="1248"/>
                  <a:pt x="60" y="1248"/>
                </a:cubicBezTo>
                <a:cubicBezTo>
                  <a:pt x="62" y="1258"/>
                  <a:pt x="58" y="1262"/>
                  <a:pt x="57" y="1270"/>
                </a:cubicBezTo>
                <a:cubicBezTo>
                  <a:pt x="70" y="1282"/>
                  <a:pt x="68" y="1294"/>
                  <a:pt x="86" y="1309"/>
                </a:cubicBezTo>
                <a:cubicBezTo>
                  <a:pt x="92" y="1310"/>
                  <a:pt x="92" y="1305"/>
                  <a:pt x="95" y="1303"/>
                </a:cubicBezTo>
                <a:cubicBezTo>
                  <a:pt x="98" y="1310"/>
                  <a:pt x="103" y="1314"/>
                  <a:pt x="95" y="1318"/>
                </a:cubicBezTo>
                <a:cubicBezTo>
                  <a:pt x="99" y="1324"/>
                  <a:pt x="111" y="1323"/>
                  <a:pt x="110" y="1333"/>
                </a:cubicBezTo>
                <a:cubicBezTo>
                  <a:pt x="118" y="1333"/>
                  <a:pt x="120" y="1327"/>
                  <a:pt x="126" y="1333"/>
                </a:cubicBezTo>
                <a:cubicBezTo>
                  <a:pt x="128" y="1321"/>
                  <a:pt x="128" y="1307"/>
                  <a:pt x="141" y="1305"/>
                </a:cubicBezTo>
                <a:cubicBezTo>
                  <a:pt x="152" y="1308"/>
                  <a:pt x="141" y="1316"/>
                  <a:pt x="147" y="1321"/>
                </a:cubicBezTo>
                <a:cubicBezTo>
                  <a:pt x="151" y="1320"/>
                  <a:pt x="154" y="1322"/>
                  <a:pt x="156" y="1324"/>
                </a:cubicBezTo>
                <a:cubicBezTo>
                  <a:pt x="178" y="1297"/>
                  <a:pt x="214" y="1285"/>
                  <a:pt x="229" y="1255"/>
                </a:cubicBezTo>
                <a:cubicBezTo>
                  <a:pt x="233" y="1247"/>
                  <a:pt x="223" y="1236"/>
                  <a:pt x="241" y="1237"/>
                </a:cubicBezTo>
                <a:cubicBezTo>
                  <a:pt x="245" y="1239"/>
                  <a:pt x="251" y="1241"/>
                  <a:pt x="250" y="1249"/>
                </a:cubicBezTo>
                <a:cubicBezTo>
                  <a:pt x="245" y="1267"/>
                  <a:pt x="234" y="1279"/>
                  <a:pt x="217" y="1286"/>
                </a:cubicBezTo>
                <a:cubicBezTo>
                  <a:pt x="213" y="1303"/>
                  <a:pt x="227" y="1299"/>
                  <a:pt x="220" y="1311"/>
                </a:cubicBezTo>
                <a:cubicBezTo>
                  <a:pt x="234" y="1308"/>
                  <a:pt x="243" y="1301"/>
                  <a:pt x="257" y="1313"/>
                </a:cubicBezTo>
                <a:cubicBezTo>
                  <a:pt x="264" y="1312"/>
                  <a:pt x="253" y="1305"/>
                  <a:pt x="260" y="1301"/>
                </a:cubicBezTo>
                <a:cubicBezTo>
                  <a:pt x="289" y="1305"/>
                  <a:pt x="275" y="1274"/>
                  <a:pt x="284" y="1252"/>
                </a:cubicBezTo>
                <a:cubicBezTo>
                  <a:pt x="278" y="1250"/>
                  <a:pt x="276" y="1245"/>
                  <a:pt x="269" y="1246"/>
                </a:cubicBezTo>
                <a:cubicBezTo>
                  <a:pt x="272" y="1255"/>
                  <a:pt x="262" y="1251"/>
                  <a:pt x="256" y="1252"/>
                </a:cubicBezTo>
                <a:cubicBezTo>
                  <a:pt x="257" y="1246"/>
                  <a:pt x="253" y="1245"/>
                  <a:pt x="253" y="1240"/>
                </a:cubicBezTo>
                <a:cubicBezTo>
                  <a:pt x="259" y="1240"/>
                  <a:pt x="260" y="1236"/>
                  <a:pt x="265" y="1237"/>
                </a:cubicBezTo>
                <a:cubicBezTo>
                  <a:pt x="274" y="1234"/>
                  <a:pt x="272" y="1243"/>
                  <a:pt x="278" y="1243"/>
                </a:cubicBezTo>
                <a:cubicBezTo>
                  <a:pt x="291" y="1221"/>
                  <a:pt x="260" y="1228"/>
                  <a:pt x="262" y="1209"/>
                </a:cubicBezTo>
                <a:cubicBezTo>
                  <a:pt x="221" y="1205"/>
                  <a:pt x="245" y="1137"/>
                  <a:pt x="286" y="1157"/>
                </a:cubicBezTo>
                <a:cubicBezTo>
                  <a:pt x="285" y="1136"/>
                  <a:pt x="313" y="1155"/>
                  <a:pt x="304" y="1135"/>
                </a:cubicBezTo>
                <a:cubicBezTo>
                  <a:pt x="315" y="1137"/>
                  <a:pt x="329" y="1126"/>
                  <a:pt x="338" y="1135"/>
                </a:cubicBezTo>
                <a:cubicBezTo>
                  <a:pt x="330" y="1140"/>
                  <a:pt x="329" y="1133"/>
                  <a:pt x="319" y="1138"/>
                </a:cubicBezTo>
                <a:cubicBezTo>
                  <a:pt x="308" y="1158"/>
                  <a:pt x="332" y="1160"/>
                  <a:pt x="332" y="1178"/>
                </a:cubicBezTo>
                <a:cubicBezTo>
                  <a:pt x="329" y="1187"/>
                  <a:pt x="313" y="1185"/>
                  <a:pt x="311" y="1196"/>
                </a:cubicBezTo>
                <a:cubicBezTo>
                  <a:pt x="335" y="1216"/>
                  <a:pt x="378" y="1216"/>
                  <a:pt x="385" y="1254"/>
                </a:cubicBezTo>
                <a:cubicBezTo>
                  <a:pt x="400" y="1257"/>
                  <a:pt x="405" y="1248"/>
                  <a:pt x="425" y="1244"/>
                </a:cubicBezTo>
                <a:cubicBezTo>
                  <a:pt x="421" y="1232"/>
                  <a:pt x="430" y="1233"/>
                  <a:pt x="434" y="1228"/>
                </a:cubicBezTo>
                <a:cubicBezTo>
                  <a:pt x="429" y="1223"/>
                  <a:pt x="410" y="1216"/>
                  <a:pt x="418" y="1207"/>
                </a:cubicBezTo>
                <a:cubicBezTo>
                  <a:pt x="428" y="1206"/>
                  <a:pt x="420" y="1222"/>
                  <a:pt x="431" y="1219"/>
                </a:cubicBezTo>
                <a:cubicBezTo>
                  <a:pt x="436" y="1219"/>
                  <a:pt x="432" y="1211"/>
                  <a:pt x="437" y="1210"/>
                </a:cubicBezTo>
                <a:cubicBezTo>
                  <a:pt x="446" y="1213"/>
                  <a:pt x="447" y="1219"/>
                  <a:pt x="443" y="1228"/>
                </a:cubicBezTo>
                <a:cubicBezTo>
                  <a:pt x="469" y="1228"/>
                  <a:pt x="489" y="1226"/>
                  <a:pt x="514" y="1228"/>
                </a:cubicBezTo>
                <a:cubicBezTo>
                  <a:pt x="524" y="1225"/>
                  <a:pt x="530" y="1215"/>
                  <a:pt x="526" y="1206"/>
                </a:cubicBezTo>
                <a:cubicBezTo>
                  <a:pt x="537" y="1202"/>
                  <a:pt x="536" y="1201"/>
                  <a:pt x="544" y="1190"/>
                </a:cubicBezTo>
                <a:cubicBezTo>
                  <a:pt x="550" y="1196"/>
                  <a:pt x="542" y="1196"/>
                  <a:pt x="544" y="1206"/>
                </a:cubicBezTo>
                <a:cubicBezTo>
                  <a:pt x="561" y="1208"/>
                  <a:pt x="579" y="1221"/>
                  <a:pt x="587" y="1208"/>
                </a:cubicBezTo>
                <a:cubicBezTo>
                  <a:pt x="581" y="1209"/>
                  <a:pt x="580" y="1205"/>
                  <a:pt x="581" y="1199"/>
                </a:cubicBezTo>
                <a:cubicBezTo>
                  <a:pt x="585" y="1199"/>
                  <a:pt x="585" y="1195"/>
                  <a:pt x="590" y="1196"/>
                </a:cubicBezTo>
                <a:cubicBezTo>
                  <a:pt x="586" y="1208"/>
                  <a:pt x="598" y="1204"/>
                  <a:pt x="602" y="1208"/>
                </a:cubicBezTo>
                <a:cubicBezTo>
                  <a:pt x="605" y="1198"/>
                  <a:pt x="592" y="1204"/>
                  <a:pt x="593" y="1196"/>
                </a:cubicBezTo>
                <a:cubicBezTo>
                  <a:pt x="605" y="1195"/>
                  <a:pt x="613" y="1192"/>
                  <a:pt x="614" y="1174"/>
                </a:cubicBezTo>
                <a:cubicBezTo>
                  <a:pt x="600" y="1175"/>
                  <a:pt x="596" y="1166"/>
                  <a:pt x="605" y="1159"/>
                </a:cubicBezTo>
                <a:cubicBezTo>
                  <a:pt x="596" y="1157"/>
                  <a:pt x="597" y="1163"/>
                  <a:pt x="589" y="1162"/>
                </a:cubicBezTo>
                <a:cubicBezTo>
                  <a:pt x="592" y="1154"/>
                  <a:pt x="580" y="1146"/>
                  <a:pt x="589" y="1141"/>
                </a:cubicBezTo>
                <a:cubicBezTo>
                  <a:pt x="596" y="1148"/>
                  <a:pt x="605" y="1152"/>
                  <a:pt x="614" y="1156"/>
                </a:cubicBezTo>
                <a:cubicBezTo>
                  <a:pt x="617" y="1148"/>
                  <a:pt x="601" y="1145"/>
                  <a:pt x="611" y="1141"/>
                </a:cubicBezTo>
                <a:cubicBezTo>
                  <a:pt x="622" y="1144"/>
                  <a:pt x="625" y="1157"/>
                  <a:pt x="632" y="1165"/>
                </a:cubicBezTo>
                <a:cubicBezTo>
                  <a:pt x="640" y="1166"/>
                  <a:pt x="639" y="1159"/>
                  <a:pt x="648" y="1162"/>
                </a:cubicBezTo>
                <a:cubicBezTo>
                  <a:pt x="652" y="1170"/>
                  <a:pt x="657" y="1182"/>
                  <a:pt x="648" y="1189"/>
                </a:cubicBezTo>
                <a:cubicBezTo>
                  <a:pt x="665" y="1189"/>
                  <a:pt x="661" y="1197"/>
                  <a:pt x="663" y="1207"/>
                </a:cubicBezTo>
                <a:cubicBezTo>
                  <a:pt x="673" y="1209"/>
                  <a:pt x="669" y="1209"/>
                  <a:pt x="679" y="1207"/>
                </a:cubicBezTo>
                <a:cubicBezTo>
                  <a:pt x="684" y="1212"/>
                  <a:pt x="683" y="1224"/>
                  <a:pt x="688" y="1229"/>
                </a:cubicBezTo>
                <a:cubicBezTo>
                  <a:pt x="692" y="1220"/>
                  <a:pt x="713" y="1213"/>
                  <a:pt x="722" y="1219"/>
                </a:cubicBezTo>
                <a:cubicBezTo>
                  <a:pt x="711" y="1226"/>
                  <a:pt x="722" y="1255"/>
                  <a:pt x="698" y="1250"/>
                </a:cubicBezTo>
                <a:cubicBezTo>
                  <a:pt x="701" y="1244"/>
                  <a:pt x="688" y="1241"/>
                  <a:pt x="673" y="1238"/>
                </a:cubicBezTo>
                <a:cubicBezTo>
                  <a:pt x="660" y="1252"/>
                  <a:pt x="653" y="1258"/>
                  <a:pt x="649" y="1278"/>
                </a:cubicBezTo>
                <a:cubicBezTo>
                  <a:pt x="640" y="1270"/>
                  <a:pt x="630" y="1266"/>
                  <a:pt x="618" y="1272"/>
                </a:cubicBezTo>
                <a:cubicBezTo>
                  <a:pt x="622" y="1288"/>
                  <a:pt x="607" y="1291"/>
                  <a:pt x="603" y="1309"/>
                </a:cubicBezTo>
                <a:cubicBezTo>
                  <a:pt x="616" y="1302"/>
                  <a:pt x="612" y="1316"/>
                  <a:pt x="622" y="1318"/>
                </a:cubicBezTo>
                <a:cubicBezTo>
                  <a:pt x="626" y="1307"/>
                  <a:pt x="613" y="1312"/>
                  <a:pt x="616" y="1303"/>
                </a:cubicBezTo>
                <a:cubicBezTo>
                  <a:pt x="638" y="1297"/>
                  <a:pt x="647" y="1309"/>
                  <a:pt x="644" y="1320"/>
                </a:cubicBezTo>
                <a:cubicBezTo>
                  <a:pt x="658" y="1310"/>
                  <a:pt x="681" y="1338"/>
                  <a:pt x="689" y="1327"/>
                </a:cubicBezTo>
                <a:cubicBezTo>
                  <a:pt x="687" y="1326"/>
                  <a:pt x="687" y="1315"/>
                  <a:pt x="689" y="1314"/>
                </a:cubicBezTo>
                <a:cubicBezTo>
                  <a:pt x="694" y="1314"/>
                  <a:pt x="691" y="1323"/>
                  <a:pt x="695" y="1323"/>
                </a:cubicBezTo>
                <a:cubicBezTo>
                  <a:pt x="694" y="1310"/>
                  <a:pt x="706" y="1315"/>
                  <a:pt x="704" y="1308"/>
                </a:cubicBezTo>
                <a:cubicBezTo>
                  <a:pt x="712" y="1309"/>
                  <a:pt x="706" y="1321"/>
                  <a:pt x="705" y="1323"/>
                </a:cubicBezTo>
                <a:cubicBezTo>
                  <a:pt x="718" y="1325"/>
                  <a:pt x="709" y="1306"/>
                  <a:pt x="717" y="1302"/>
                </a:cubicBezTo>
                <a:cubicBezTo>
                  <a:pt x="722" y="1309"/>
                  <a:pt x="725" y="1307"/>
                  <a:pt x="720" y="1299"/>
                </a:cubicBezTo>
                <a:cubicBezTo>
                  <a:pt x="737" y="1299"/>
                  <a:pt x="747" y="1293"/>
                  <a:pt x="766" y="1295"/>
                </a:cubicBezTo>
                <a:cubicBezTo>
                  <a:pt x="768" y="1281"/>
                  <a:pt x="756" y="1297"/>
                  <a:pt x="756" y="1289"/>
                </a:cubicBezTo>
                <a:cubicBezTo>
                  <a:pt x="759" y="1285"/>
                  <a:pt x="759" y="1278"/>
                  <a:pt x="765" y="1277"/>
                </a:cubicBezTo>
                <a:cubicBezTo>
                  <a:pt x="763" y="1288"/>
                  <a:pt x="769" y="1292"/>
                  <a:pt x="778" y="1292"/>
                </a:cubicBezTo>
                <a:cubicBezTo>
                  <a:pt x="780" y="1278"/>
                  <a:pt x="772" y="1294"/>
                  <a:pt x="772" y="1286"/>
                </a:cubicBezTo>
                <a:cubicBezTo>
                  <a:pt x="773" y="1282"/>
                  <a:pt x="775" y="1279"/>
                  <a:pt x="778" y="1277"/>
                </a:cubicBezTo>
                <a:cubicBezTo>
                  <a:pt x="780" y="1289"/>
                  <a:pt x="792" y="1273"/>
                  <a:pt x="793" y="1286"/>
                </a:cubicBezTo>
                <a:cubicBezTo>
                  <a:pt x="783" y="1289"/>
                  <a:pt x="782" y="1303"/>
                  <a:pt x="766" y="1301"/>
                </a:cubicBezTo>
                <a:cubicBezTo>
                  <a:pt x="761" y="1312"/>
                  <a:pt x="776" y="1303"/>
                  <a:pt x="775" y="1310"/>
                </a:cubicBezTo>
                <a:cubicBezTo>
                  <a:pt x="766" y="1309"/>
                  <a:pt x="780" y="1322"/>
                  <a:pt x="778" y="1313"/>
                </a:cubicBezTo>
                <a:cubicBezTo>
                  <a:pt x="767" y="1309"/>
                  <a:pt x="787" y="1313"/>
                  <a:pt x="784" y="1307"/>
                </a:cubicBezTo>
                <a:cubicBezTo>
                  <a:pt x="779" y="1300"/>
                  <a:pt x="798" y="1291"/>
                  <a:pt x="805" y="1279"/>
                </a:cubicBezTo>
                <a:cubicBezTo>
                  <a:pt x="804" y="1285"/>
                  <a:pt x="809" y="1285"/>
                  <a:pt x="812" y="1288"/>
                </a:cubicBezTo>
                <a:cubicBezTo>
                  <a:pt x="808" y="1289"/>
                  <a:pt x="804" y="1289"/>
                  <a:pt x="805" y="1295"/>
                </a:cubicBezTo>
                <a:cubicBezTo>
                  <a:pt x="812" y="1295"/>
                  <a:pt x="812" y="1295"/>
                  <a:pt x="812" y="1295"/>
                </a:cubicBezTo>
                <a:cubicBezTo>
                  <a:pt x="812" y="1296"/>
                  <a:pt x="814" y="1298"/>
                  <a:pt x="815" y="1294"/>
                </a:cubicBezTo>
                <a:cubicBezTo>
                  <a:pt x="808" y="1291"/>
                  <a:pt x="820" y="1280"/>
                  <a:pt x="830" y="1282"/>
                </a:cubicBezTo>
                <a:cubicBezTo>
                  <a:pt x="831" y="1302"/>
                  <a:pt x="835" y="1281"/>
                  <a:pt x="842" y="1282"/>
                </a:cubicBezTo>
                <a:cubicBezTo>
                  <a:pt x="842" y="1286"/>
                  <a:pt x="844" y="1289"/>
                  <a:pt x="845" y="1291"/>
                </a:cubicBezTo>
                <a:cubicBezTo>
                  <a:pt x="840" y="1296"/>
                  <a:pt x="830" y="1312"/>
                  <a:pt x="836" y="1319"/>
                </a:cubicBezTo>
                <a:cubicBezTo>
                  <a:pt x="850" y="1312"/>
                  <a:pt x="843" y="1285"/>
                  <a:pt x="860" y="1276"/>
                </a:cubicBezTo>
                <a:cubicBezTo>
                  <a:pt x="875" y="1272"/>
                  <a:pt x="890" y="1281"/>
                  <a:pt x="906" y="1272"/>
                </a:cubicBezTo>
                <a:cubicBezTo>
                  <a:pt x="912" y="1280"/>
                  <a:pt x="920" y="1287"/>
                  <a:pt x="928" y="1293"/>
                </a:cubicBezTo>
                <a:cubicBezTo>
                  <a:pt x="930" y="1284"/>
                  <a:pt x="920" y="1287"/>
                  <a:pt x="922" y="1278"/>
                </a:cubicBezTo>
                <a:cubicBezTo>
                  <a:pt x="932" y="1278"/>
                  <a:pt x="929" y="1265"/>
                  <a:pt x="940" y="1265"/>
                </a:cubicBezTo>
                <a:cubicBezTo>
                  <a:pt x="929" y="1275"/>
                  <a:pt x="944" y="1273"/>
                  <a:pt x="940" y="1290"/>
                </a:cubicBezTo>
                <a:cubicBezTo>
                  <a:pt x="964" y="1308"/>
                  <a:pt x="959" y="1273"/>
                  <a:pt x="977" y="1268"/>
                </a:cubicBezTo>
                <a:cubicBezTo>
                  <a:pt x="976" y="1272"/>
                  <a:pt x="972" y="1273"/>
                  <a:pt x="971" y="1277"/>
                </a:cubicBezTo>
                <a:cubicBezTo>
                  <a:pt x="980" y="1280"/>
                  <a:pt x="974" y="1267"/>
                  <a:pt x="986" y="1271"/>
                </a:cubicBezTo>
                <a:cubicBezTo>
                  <a:pt x="986" y="1274"/>
                  <a:pt x="984" y="1275"/>
                  <a:pt x="983" y="1277"/>
                </a:cubicBezTo>
                <a:cubicBezTo>
                  <a:pt x="989" y="1278"/>
                  <a:pt x="989" y="1273"/>
                  <a:pt x="992" y="1271"/>
                </a:cubicBezTo>
                <a:cubicBezTo>
                  <a:pt x="998" y="1274"/>
                  <a:pt x="997" y="1282"/>
                  <a:pt x="1005" y="1283"/>
                </a:cubicBezTo>
                <a:cubicBezTo>
                  <a:pt x="1008" y="1275"/>
                  <a:pt x="992" y="1274"/>
                  <a:pt x="1001" y="1271"/>
                </a:cubicBezTo>
                <a:cubicBezTo>
                  <a:pt x="1003" y="1275"/>
                  <a:pt x="1006" y="1278"/>
                  <a:pt x="1011" y="1280"/>
                </a:cubicBezTo>
                <a:cubicBezTo>
                  <a:pt x="1011" y="1259"/>
                  <a:pt x="1042" y="1287"/>
                  <a:pt x="1041" y="1273"/>
                </a:cubicBezTo>
                <a:cubicBezTo>
                  <a:pt x="1037" y="1273"/>
                  <a:pt x="1030" y="1275"/>
                  <a:pt x="1029" y="1271"/>
                </a:cubicBezTo>
                <a:cubicBezTo>
                  <a:pt x="1054" y="1265"/>
                  <a:pt x="1060" y="1264"/>
                  <a:pt x="1087" y="1273"/>
                </a:cubicBezTo>
                <a:cubicBezTo>
                  <a:pt x="1086" y="1263"/>
                  <a:pt x="1097" y="1264"/>
                  <a:pt x="1099" y="1257"/>
                </a:cubicBezTo>
                <a:cubicBezTo>
                  <a:pt x="1099" y="1266"/>
                  <a:pt x="1118" y="1255"/>
                  <a:pt x="1118" y="1263"/>
                </a:cubicBezTo>
                <a:cubicBezTo>
                  <a:pt x="1117" y="1269"/>
                  <a:pt x="1108" y="1266"/>
                  <a:pt x="1109" y="1273"/>
                </a:cubicBezTo>
                <a:cubicBezTo>
                  <a:pt x="1123" y="1269"/>
                  <a:pt x="1131" y="1271"/>
                  <a:pt x="1145" y="1278"/>
                </a:cubicBezTo>
                <a:cubicBezTo>
                  <a:pt x="1141" y="1271"/>
                  <a:pt x="1153" y="1267"/>
                  <a:pt x="1145" y="1266"/>
                </a:cubicBezTo>
                <a:cubicBezTo>
                  <a:pt x="1144" y="1270"/>
                  <a:pt x="1141" y="1272"/>
                  <a:pt x="1136" y="1272"/>
                </a:cubicBezTo>
                <a:cubicBezTo>
                  <a:pt x="1131" y="1266"/>
                  <a:pt x="1126" y="1260"/>
                  <a:pt x="1124" y="1251"/>
                </a:cubicBezTo>
                <a:cubicBezTo>
                  <a:pt x="1151" y="1238"/>
                  <a:pt x="1168" y="1235"/>
                  <a:pt x="1188" y="1256"/>
                </a:cubicBezTo>
                <a:cubicBezTo>
                  <a:pt x="1189" y="1241"/>
                  <a:pt x="1202" y="1258"/>
                  <a:pt x="1210" y="1256"/>
                </a:cubicBezTo>
                <a:cubicBezTo>
                  <a:pt x="1213" y="1246"/>
                  <a:pt x="1205" y="1249"/>
                  <a:pt x="1203" y="1244"/>
                </a:cubicBezTo>
                <a:cubicBezTo>
                  <a:pt x="1217" y="1241"/>
                  <a:pt x="1216" y="1246"/>
                  <a:pt x="1218" y="1232"/>
                </a:cubicBezTo>
                <a:cubicBezTo>
                  <a:pt x="1239" y="1252"/>
                  <a:pt x="1252" y="1264"/>
                  <a:pt x="1277" y="1268"/>
                </a:cubicBezTo>
                <a:cubicBezTo>
                  <a:pt x="1278" y="1260"/>
                  <a:pt x="1283" y="1255"/>
                  <a:pt x="1277" y="1249"/>
                </a:cubicBezTo>
                <a:cubicBezTo>
                  <a:pt x="1290" y="1249"/>
                  <a:pt x="1290" y="1236"/>
                  <a:pt x="1301" y="1234"/>
                </a:cubicBezTo>
                <a:cubicBezTo>
                  <a:pt x="1306" y="1240"/>
                  <a:pt x="1318" y="1239"/>
                  <a:pt x="1323" y="1246"/>
                </a:cubicBezTo>
                <a:cubicBezTo>
                  <a:pt x="1326" y="1255"/>
                  <a:pt x="1318" y="1253"/>
                  <a:pt x="1317" y="1258"/>
                </a:cubicBezTo>
                <a:cubicBezTo>
                  <a:pt x="1324" y="1260"/>
                  <a:pt x="1337" y="1272"/>
                  <a:pt x="1341" y="1267"/>
                </a:cubicBezTo>
                <a:cubicBezTo>
                  <a:pt x="1335" y="1268"/>
                  <a:pt x="1342" y="1258"/>
                  <a:pt x="1344" y="1258"/>
                </a:cubicBezTo>
                <a:cubicBezTo>
                  <a:pt x="1351" y="1264"/>
                  <a:pt x="1360" y="1269"/>
                  <a:pt x="1369" y="1273"/>
                </a:cubicBezTo>
                <a:cubicBezTo>
                  <a:pt x="1359" y="1254"/>
                  <a:pt x="1385" y="1276"/>
                  <a:pt x="1375" y="1257"/>
                </a:cubicBezTo>
                <a:cubicBezTo>
                  <a:pt x="1384" y="1254"/>
                  <a:pt x="1384" y="1254"/>
                  <a:pt x="1393" y="1257"/>
                </a:cubicBezTo>
                <a:cubicBezTo>
                  <a:pt x="1395" y="1246"/>
                  <a:pt x="1402" y="1239"/>
                  <a:pt x="1415" y="1238"/>
                </a:cubicBezTo>
                <a:cubicBezTo>
                  <a:pt x="1418" y="1246"/>
                  <a:pt x="1425" y="1250"/>
                  <a:pt x="1433" y="1254"/>
                </a:cubicBezTo>
                <a:cubicBezTo>
                  <a:pt x="1434" y="1249"/>
                  <a:pt x="1432" y="1242"/>
                  <a:pt x="1436" y="1241"/>
                </a:cubicBezTo>
                <a:cubicBezTo>
                  <a:pt x="1450" y="1245"/>
                  <a:pt x="1462" y="1250"/>
                  <a:pt x="1470" y="1238"/>
                </a:cubicBezTo>
                <a:cubicBezTo>
                  <a:pt x="1471" y="1242"/>
                  <a:pt x="1473" y="1243"/>
                  <a:pt x="1470" y="1247"/>
                </a:cubicBezTo>
                <a:cubicBezTo>
                  <a:pt x="1482" y="1249"/>
                  <a:pt x="1486" y="1250"/>
                  <a:pt x="1494" y="1244"/>
                </a:cubicBezTo>
                <a:cubicBezTo>
                  <a:pt x="1500" y="1247"/>
                  <a:pt x="1499" y="1258"/>
                  <a:pt x="1504" y="1262"/>
                </a:cubicBezTo>
                <a:cubicBezTo>
                  <a:pt x="1527" y="1225"/>
                  <a:pt x="1583" y="1271"/>
                  <a:pt x="1602" y="1242"/>
                </a:cubicBezTo>
                <a:cubicBezTo>
                  <a:pt x="1610" y="1248"/>
                  <a:pt x="1623" y="1249"/>
                  <a:pt x="1620" y="1267"/>
                </a:cubicBezTo>
                <a:cubicBezTo>
                  <a:pt x="1615" y="1261"/>
                  <a:pt x="1603" y="1258"/>
                  <a:pt x="1599" y="1267"/>
                </a:cubicBezTo>
                <a:cubicBezTo>
                  <a:pt x="1613" y="1274"/>
                  <a:pt x="1610" y="1268"/>
                  <a:pt x="1636" y="1276"/>
                </a:cubicBezTo>
                <a:cubicBezTo>
                  <a:pt x="1639" y="1266"/>
                  <a:pt x="1626" y="1273"/>
                  <a:pt x="1629" y="1264"/>
                </a:cubicBezTo>
                <a:cubicBezTo>
                  <a:pt x="1639" y="1266"/>
                  <a:pt x="1641" y="1260"/>
                  <a:pt x="1648" y="1260"/>
                </a:cubicBezTo>
                <a:cubicBezTo>
                  <a:pt x="1648" y="1264"/>
                  <a:pt x="1638" y="1272"/>
                  <a:pt x="1645" y="1273"/>
                </a:cubicBezTo>
                <a:cubicBezTo>
                  <a:pt x="1654" y="1263"/>
                  <a:pt x="1644" y="1279"/>
                  <a:pt x="1654" y="1279"/>
                </a:cubicBezTo>
                <a:cubicBezTo>
                  <a:pt x="1649" y="1268"/>
                  <a:pt x="1664" y="1277"/>
                  <a:pt x="1663" y="1269"/>
                </a:cubicBezTo>
                <a:cubicBezTo>
                  <a:pt x="1658" y="1269"/>
                  <a:pt x="1653" y="1270"/>
                  <a:pt x="1654" y="1263"/>
                </a:cubicBezTo>
                <a:cubicBezTo>
                  <a:pt x="1666" y="1259"/>
                  <a:pt x="1661" y="1272"/>
                  <a:pt x="1669" y="1272"/>
                </a:cubicBezTo>
                <a:cubicBezTo>
                  <a:pt x="1673" y="1255"/>
                  <a:pt x="1680" y="1260"/>
                  <a:pt x="1684" y="1244"/>
                </a:cubicBezTo>
                <a:cubicBezTo>
                  <a:pt x="1668" y="1245"/>
                  <a:pt x="1642" y="1242"/>
                  <a:pt x="1647" y="1230"/>
                </a:cubicBezTo>
                <a:cubicBezTo>
                  <a:pt x="1631" y="1241"/>
                  <a:pt x="1615" y="1219"/>
                  <a:pt x="1604" y="1218"/>
                </a:cubicBezTo>
                <a:cubicBezTo>
                  <a:pt x="1615" y="1209"/>
                  <a:pt x="1597" y="1216"/>
                  <a:pt x="1598" y="1212"/>
                </a:cubicBezTo>
                <a:cubicBezTo>
                  <a:pt x="1598" y="1203"/>
                  <a:pt x="1598" y="1203"/>
                  <a:pt x="1598" y="1203"/>
                </a:cubicBezTo>
                <a:cubicBezTo>
                  <a:pt x="1603" y="1203"/>
                  <a:pt x="1608" y="1202"/>
                  <a:pt x="1610" y="1199"/>
                </a:cubicBezTo>
                <a:cubicBezTo>
                  <a:pt x="1615" y="1203"/>
                  <a:pt x="1612" y="1214"/>
                  <a:pt x="1620" y="1215"/>
                </a:cubicBezTo>
                <a:cubicBezTo>
                  <a:pt x="1621" y="1209"/>
                  <a:pt x="1624" y="1215"/>
                  <a:pt x="1629" y="1214"/>
                </a:cubicBezTo>
                <a:cubicBezTo>
                  <a:pt x="1636" y="1207"/>
                  <a:pt x="1642" y="1208"/>
                  <a:pt x="1659" y="1202"/>
                </a:cubicBezTo>
                <a:cubicBezTo>
                  <a:pt x="1670" y="1224"/>
                  <a:pt x="1673" y="1204"/>
                  <a:pt x="1681" y="1220"/>
                </a:cubicBezTo>
                <a:cubicBezTo>
                  <a:pt x="1687" y="1215"/>
                  <a:pt x="1684" y="1210"/>
                  <a:pt x="1687" y="1208"/>
                </a:cubicBezTo>
                <a:cubicBezTo>
                  <a:pt x="1715" y="1210"/>
                  <a:pt x="1734" y="1217"/>
                  <a:pt x="1767" y="1222"/>
                </a:cubicBezTo>
                <a:cubicBezTo>
                  <a:pt x="1767" y="1216"/>
                  <a:pt x="1769" y="1212"/>
                  <a:pt x="1773" y="1210"/>
                </a:cubicBezTo>
                <a:cubicBezTo>
                  <a:pt x="1796" y="1233"/>
                  <a:pt x="1825" y="1212"/>
                  <a:pt x="1853" y="1239"/>
                </a:cubicBezTo>
                <a:cubicBezTo>
                  <a:pt x="1861" y="1215"/>
                  <a:pt x="1888" y="1232"/>
                  <a:pt x="1892" y="1214"/>
                </a:cubicBezTo>
                <a:cubicBezTo>
                  <a:pt x="1897" y="1223"/>
                  <a:pt x="1903" y="1230"/>
                  <a:pt x="1917" y="1230"/>
                </a:cubicBezTo>
                <a:cubicBezTo>
                  <a:pt x="1918" y="1224"/>
                  <a:pt x="1912" y="1222"/>
                  <a:pt x="1917" y="1220"/>
                </a:cubicBezTo>
                <a:cubicBezTo>
                  <a:pt x="1930" y="1235"/>
                  <a:pt x="1946" y="1227"/>
                  <a:pt x="1951" y="1247"/>
                </a:cubicBezTo>
                <a:cubicBezTo>
                  <a:pt x="1961" y="1240"/>
                  <a:pt x="1976" y="1231"/>
                  <a:pt x="1972" y="1220"/>
                </a:cubicBezTo>
                <a:cubicBezTo>
                  <a:pt x="1992" y="1229"/>
                  <a:pt x="1993" y="1244"/>
                  <a:pt x="2006" y="1253"/>
                </a:cubicBezTo>
                <a:cubicBezTo>
                  <a:pt x="2013" y="1252"/>
                  <a:pt x="2007" y="1239"/>
                  <a:pt x="2015" y="1241"/>
                </a:cubicBezTo>
                <a:cubicBezTo>
                  <a:pt x="2033" y="1266"/>
                  <a:pt x="2071" y="1259"/>
                  <a:pt x="2092" y="1267"/>
                </a:cubicBezTo>
                <a:cubicBezTo>
                  <a:pt x="2104" y="1261"/>
                  <a:pt x="2107" y="1264"/>
                  <a:pt x="2120" y="1261"/>
                </a:cubicBezTo>
                <a:cubicBezTo>
                  <a:pt x="2119" y="1268"/>
                  <a:pt x="2133" y="1282"/>
                  <a:pt x="2138" y="1279"/>
                </a:cubicBezTo>
                <a:cubicBezTo>
                  <a:pt x="2135" y="1271"/>
                  <a:pt x="2168" y="1273"/>
                  <a:pt x="2169" y="1260"/>
                </a:cubicBezTo>
                <a:cubicBezTo>
                  <a:pt x="2164" y="1260"/>
                  <a:pt x="2170" y="1249"/>
                  <a:pt x="2162" y="1245"/>
                </a:cubicBezTo>
                <a:cubicBezTo>
                  <a:pt x="2163" y="1253"/>
                  <a:pt x="2156" y="1253"/>
                  <a:pt x="2150" y="1254"/>
                </a:cubicBezTo>
                <a:cubicBezTo>
                  <a:pt x="2150" y="1251"/>
                  <a:pt x="2155" y="1250"/>
                  <a:pt x="2150" y="1248"/>
                </a:cubicBezTo>
                <a:cubicBezTo>
                  <a:pt x="2138" y="1265"/>
                  <a:pt x="2113" y="1236"/>
                  <a:pt x="2098" y="1246"/>
                </a:cubicBezTo>
                <a:cubicBezTo>
                  <a:pt x="2086" y="1228"/>
                  <a:pt x="2111" y="1219"/>
                  <a:pt x="2095" y="1215"/>
                </a:cubicBezTo>
                <a:cubicBezTo>
                  <a:pt x="2119" y="1220"/>
                  <a:pt x="2130" y="1213"/>
                  <a:pt x="2147" y="1218"/>
                </a:cubicBezTo>
                <a:cubicBezTo>
                  <a:pt x="2147" y="1207"/>
                  <a:pt x="2137" y="1207"/>
                  <a:pt x="2137" y="1196"/>
                </a:cubicBezTo>
                <a:cubicBezTo>
                  <a:pt x="2144" y="1201"/>
                  <a:pt x="2147" y="1209"/>
                  <a:pt x="2156" y="1211"/>
                </a:cubicBezTo>
                <a:cubicBezTo>
                  <a:pt x="2152" y="1213"/>
                  <a:pt x="2150" y="1215"/>
                  <a:pt x="2150" y="1221"/>
                </a:cubicBezTo>
                <a:cubicBezTo>
                  <a:pt x="2163" y="1212"/>
                  <a:pt x="2163" y="1233"/>
                  <a:pt x="2177" y="1217"/>
                </a:cubicBezTo>
                <a:cubicBezTo>
                  <a:pt x="2174" y="1217"/>
                  <a:pt x="2175" y="1214"/>
                  <a:pt x="2177" y="1211"/>
                </a:cubicBezTo>
                <a:cubicBezTo>
                  <a:pt x="2165" y="1207"/>
                  <a:pt x="2159" y="1194"/>
                  <a:pt x="2152" y="1184"/>
                </a:cubicBezTo>
                <a:cubicBezTo>
                  <a:pt x="2160" y="1185"/>
                  <a:pt x="2159" y="1178"/>
                  <a:pt x="2168" y="1181"/>
                </a:cubicBezTo>
                <a:cubicBezTo>
                  <a:pt x="2178" y="1143"/>
                  <a:pt x="2126" y="1167"/>
                  <a:pt x="2118" y="1138"/>
                </a:cubicBezTo>
                <a:cubicBezTo>
                  <a:pt x="2131" y="1133"/>
                  <a:pt x="2136" y="1125"/>
                  <a:pt x="2146" y="1126"/>
                </a:cubicBezTo>
                <a:cubicBezTo>
                  <a:pt x="2146" y="1113"/>
                  <a:pt x="2146" y="1113"/>
                  <a:pt x="2146" y="1113"/>
                </a:cubicBezTo>
                <a:cubicBezTo>
                  <a:pt x="2176" y="1103"/>
                  <a:pt x="2175" y="1095"/>
                  <a:pt x="2207" y="1104"/>
                </a:cubicBezTo>
                <a:cubicBezTo>
                  <a:pt x="2211" y="1095"/>
                  <a:pt x="2217" y="1089"/>
                  <a:pt x="2225" y="1085"/>
                </a:cubicBezTo>
                <a:cubicBezTo>
                  <a:pt x="2233" y="1089"/>
                  <a:pt x="2249" y="1101"/>
                  <a:pt x="2259" y="1094"/>
                </a:cubicBezTo>
                <a:cubicBezTo>
                  <a:pt x="2255" y="1093"/>
                  <a:pt x="2251" y="1089"/>
                  <a:pt x="2256" y="1088"/>
                </a:cubicBezTo>
                <a:cubicBezTo>
                  <a:pt x="2274" y="1097"/>
                  <a:pt x="2292" y="1107"/>
                  <a:pt x="2317" y="1096"/>
                </a:cubicBezTo>
                <a:cubicBezTo>
                  <a:pt x="2309" y="1094"/>
                  <a:pt x="2315" y="1081"/>
                  <a:pt x="2323" y="1084"/>
                </a:cubicBezTo>
                <a:cubicBezTo>
                  <a:pt x="2333" y="1090"/>
                  <a:pt x="2358" y="1113"/>
                  <a:pt x="2360" y="1099"/>
                </a:cubicBezTo>
                <a:cubicBezTo>
                  <a:pt x="2370" y="1110"/>
                  <a:pt x="2397" y="1116"/>
                  <a:pt x="2403" y="1098"/>
                </a:cubicBezTo>
                <a:cubicBezTo>
                  <a:pt x="2399" y="1098"/>
                  <a:pt x="2391" y="1086"/>
                  <a:pt x="2396" y="1086"/>
                </a:cubicBezTo>
                <a:cubicBezTo>
                  <a:pt x="2435" y="1088"/>
                  <a:pt x="2476" y="1087"/>
                  <a:pt x="2501" y="1100"/>
                </a:cubicBezTo>
                <a:cubicBezTo>
                  <a:pt x="2504" y="1097"/>
                  <a:pt x="2502" y="1089"/>
                  <a:pt x="2510" y="1091"/>
                </a:cubicBezTo>
                <a:cubicBezTo>
                  <a:pt x="2510" y="1095"/>
                  <a:pt x="2509" y="1098"/>
                  <a:pt x="2507" y="1100"/>
                </a:cubicBezTo>
                <a:cubicBezTo>
                  <a:pt x="2517" y="1103"/>
                  <a:pt x="2514" y="1100"/>
                  <a:pt x="2525" y="1100"/>
                </a:cubicBezTo>
                <a:cubicBezTo>
                  <a:pt x="2528" y="1093"/>
                  <a:pt x="2514" y="1087"/>
                  <a:pt x="2522" y="1085"/>
                </a:cubicBezTo>
                <a:cubicBezTo>
                  <a:pt x="2528" y="1091"/>
                  <a:pt x="2535" y="1094"/>
                  <a:pt x="2544" y="1090"/>
                </a:cubicBezTo>
                <a:cubicBezTo>
                  <a:pt x="2547" y="1080"/>
                  <a:pt x="2534" y="1088"/>
                  <a:pt x="2537" y="1078"/>
                </a:cubicBezTo>
                <a:cubicBezTo>
                  <a:pt x="2555" y="1083"/>
                  <a:pt x="2572" y="1089"/>
                  <a:pt x="2584" y="1099"/>
                </a:cubicBezTo>
                <a:cubicBezTo>
                  <a:pt x="2571" y="1070"/>
                  <a:pt x="2591" y="1089"/>
                  <a:pt x="2592" y="1075"/>
                </a:cubicBezTo>
                <a:cubicBezTo>
                  <a:pt x="2600" y="1087"/>
                  <a:pt x="2611" y="1080"/>
                  <a:pt x="2614" y="1093"/>
                </a:cubicBezTo>
                <a:cubicBezTo>
                  <a:pt x="2610" y="1093"/>
                  <a:pt x="2589" y="1092"/>
                  <a:pt x="2599" y="1096"/>
                </a:cubicBezTo>
                <a:cubicBezTo>
                  <a:pt x="2614" y="1105"/>
                  <a:pt x="2626" y="1093"/>
                  <a:pt x="2633" y="1102"/>
                </a:cubicBezTo>
                <a:cubicBezTo>
                  <a:pt x="2622" y="1099"/>
                  <a:pt x="2632" y="1118"/>
                  <a:pt x="2633" y="1123"/>
                </a:cubicBezTo>
                <a:cubicBezTo>
                  <a:pt x="2644" y="1125"/>
                  <a:pt x="2645" y="1116"/>
                  <a:pt x="2654" y="1117"/>
                </a:cubicBezTo>
                <a:cubicBezTo>
                  <a:pt x="2654" y="1109"/>
                  <a:pt x="2648" y="1107"/>
                  <a:pt x="2657" y="1104"/>
                </a:cubicBezTo>
                <a:cubicBezTo>
                  <a:pt x="2658" y="1119"/>
                  <a:pt x="2669" y="1108"/>
                  <a:pt x="2676" y="1120"/>
                </a:cubicBezTo>
                <a:cubicBezTo>
                  <a:pt x="2685" y="1115"/>
                  <a:pt x="2677" y="1107"/>
                  <a:pt x="2691" y="1104"/>
                </a:cubicBezTo>
                <a:cubicBezTo>
                  <a:pt x="2695" y="1105"/>
                  <a:pt x="2697" y="1108"/>
                  <a:pt x="2697" y="1113"/>
                </a:cubicBezTo>
                <a:cubicBezTo>
                  <a:pt x="2708" y="1115"/>
                  <a:pt x="2705" y="1102"/>
                  <a:pt x="2715" y="1104"/>
                </a:cubicBezTo>
                <a:cubicBezTo>
                  <a:pt x="2715" y="1118"/>
                  <a:pt x="2736" y="1112"/>
                  <a:pt x="2740" y="1122"/>
                </a:cubicBezTo>
                <a:cubicBezTo>
                  <a:pt x="2739" y="1117"/>
                  <a:pt x="2748" y="1119"/>
                  <a:pt x="2752" y="1119"/>
                </a:cubicBezTo>
                <a:cubicBezTo>
                  <a:pt x="2752" y="1114"/>
                  <a:pt x="2754" y="1112"/>
                  <a:pt x="2755" y="1109"/>
                </a:cubicBezTo>
                <a:cubicBezTo>
                  <a:pt x="2752" y="1104"/>
                  <a:pt x="2748" y="1099"/>
                  <a:pt x="2746" y="1091"/>
                </a:cubicBezTo>
                <a:cubicBezTo>
                  <a:pt x="2750" y="1091"/>
                  <a:pt x="2750" y="1087"/>
                  <a:pt x="2755" y="1088"/>
                </a:cubicBezTo>
                <a:cubicBezTo>
                  <a:pt x="2756" y="1096"/>
                  <a:pt x="2770" y="1091"/>
                  <a:pt x="2774" y="1097"/>
                </a:cubicBezTo>
                <a:cubicBezTo>
                  <a:pt x="2774" y="1106"/>
                  <a:pt x="2764" y="1106"/>
                  <a:pt x="2768" y="1118"/>
                </a:cubicBezTo>
                <a:cubicBezTo>
                  <a:pt x="2783" y="1123"/>
                  <a:pt x="2779" y="1109"/>
                  <a:pt x="2789" y="1109"/>
                </a:cubicBezTo>
                <a:cubicBezTo>
                  <a:pt x="2792" y="1124"/>
                  <a:pt x="2816" y="1137"/>
                  <a:pt x="2805" y="1152"/>
                </a:cubicBezTo>
                <a:cubicBezTo>
                  <a:pt x="2825" y="1162"/>
                  <a:pt x="2847" y="1170"/>
                  <a:pt x="2863" y="1185"/>
                </a:cubicBezTo>
                <a:cubicBezTo>
                  <a:pt x="2869" y="1217"/>
                  <a:pt x="2920" y="1212"/>
                  <a:pt x="2931" y="1239"/>
                </a:cubicBezTo>
                <a:cubicBezTo>
                  <a:pt x="2942" y="1239"/>
                  <a:pt x="2942" y="1229"/>
                  <a:pt x="2953" y="1230"/>
                </a:cubicBezTo>
                <a:cubicBezTo>
                  <a:pt x="2960" y="1244"/>
                  <a:pt x="2977" y="1244"/>
                  <a:pt x="2990" y="1238"/>
                </a:cubicBezTo>
                <a:cubicBezTo>
                  <a:pt x="2991" y="1248"/>
                  <a:pt x="3005" y="1246"/>
                  <a:pt x="3014" y="1247"/>
                </a:cubicBezTo>
                <a:cubicBezTo>
                  <a:pt x="3013" y="1252"/>
                  <a:pt x="3011" y="1253"/>
                  <a:pt x="3014" y="1257"/>
                </a:cubicBezTo>
                <a:cubicBezTo>
                  <a:pt x="3030" y="1249"/>
                  <a:pt x="3034" y="1269"/>
                  <a:pt x="3051" y="1259"/>
                </a:cubicBezTo>
                <a:cubicBezTo>
                  <a:pt x="3062" y="1276"/>
                  <a:pt x="3090" y="1270"/>
                  <a:pt x="3097" y="1283"/>
                </a:cubicBezTo>
                <a:cubicBezTo>
                  <a:pt x="3095" y="1284"/>
                  <a:pt x="3094" y="1286"/>
                  <a:pt x="3094" y="1289"/>
                </a:cubicBezTo>
                <a:cubicBezTo>
                  <a:pt x="3093" y="1288"/>
                  <a:pt x="3083" y="1282"/>
                  <a:pt x="3082" y="1289"/>
                </a:cubicBezTo>
                <a:cubicBezTo>
                  <a:pt x="3086" y="1297"/>
                  <a:pt x="3092" y="1295"/>
                  <a:pt x="3101" y="1292"/>
                </a:cubicBezTo>
                <a:cubicBezTo>
                  <a:pt x="3094" y="1309"/>
                  <a:pt x="3114" y="1308"/>
                  <a:pt x="3110" y="1323"/>
                </a:cubicBezTo>
                <a:cubicBezTo>
                  <a:pt x="3111" y="1319"/>
                  <a:pt x="3114" y="1318"/>
                  <a:pt x="3116" y="1317"/>
                </a:cubicBezTo>
                <a:cubicBezTo>
                  <a:pt x="3118" y="1318"/>
                  <a:pt x="3124" y="1331"/>
                  <a:pt x="3116" y="1332"/>
                </a:cubicBezTo>
                <a:cubicBezTo>
                  <a:pt x="3109" y="1325"/>
                  <a:pt x="3099" y="1321"/>
                  <a:pt x="3095" y="1311"/>
                </a:cubicBezTo>
                <a:cubicBezTo>
                  <a:pt x="3068" y="1322"/>
                  <a:pt x="3048" y="1301"/>
                  <a:pt x="3024" y="1305"/>
                </a:cubicBezTo>
                <a:cubicBezTo>
                  <a:pt x="3015" y="1291"/>
                  <a:pt x="2997" y="1290"/>
                  <a:pt x="2984" y="1294"/>
                </a:cubicBezTo>
                <a:cubicBezTo>
                  <a:pt x="2965" y="1286"/>
                  <a:pt x="2950" y="1280"/>
                  <a:pt x="2929" y="1276"/>
                </a:cubicBezTo>
                <a:cubicBezTo>
                  <a:pt x="2922" y="1265"/>
                  <a:pt x="2928" y="1255"/>
                  <a:pt x="2907" y="1255"/>
                </a:cubicBezTo>
                <a:cubicBezTo>
                  <a:pt x="2902" y="1281"/>
                  <a:pt x="2865" y="1261"/>
                  <a:pt x="2840" y="1259"/>
                </a:cubicBezTo>
                <a:cubicBezTo>
                  <a:pt x="2853" y="1275"/>
                  <a:pt x="2858" y="1284"/>
                  <a:pt x="2865" y="1304"/>
                </a:cubicBezTo>
                <a:cubicBezTo>
                  <a:pt x="2857" y="1323"/>
                  <a:pt x="2845" y="1341"/>
                  <a:pt x="2825" y="1326"/>
                </a:cubicBezTo>
                <a:cubicBezTo>
                  <a:pt x="2826" y="1338"/>
                  <a:pt x="2829" y="1335"/>
                  <a:pt x="2825" y="1345"/>
                </a:cubicBezTo>
                <a:cubicBezTo>
                  <a:pt x="2834" y="1341"/>
                  <a:pt x="2837" y="1343"/>
                  <a:pt x="2841" y="1350"/>
                </a:cubicBezTo>
                <a:cubicBezTo>
                  <a:pt x="2832" y="1351"/>
                  <a:pt x="2832" y="1351"/>
                  <a:pt x="2832" y="1351"/>
                </a:cubicBezTo>
                <a:cubicBezTo>
                  <a:pt x="2832" y="1383"/>
                  <a:pt x="2872" y="1362"/>
                  <a:pt x="2878" y="1384"/>
                </a:cubicBezTo>
                <a:cubicBezTo>
                  <a:pt x="2874" y="1383"/>
                  <a:pt x="2856" y="1384"/>
                  <a:pt x="2866" y="1387"/>
                </a:cubicBezTo>
                <a:cubicBezTo>
                  <a:pt x="2876" y="1384"/>
                  <a:pt x="2876" y="1391"/>
                  <a:pt x="2875" y="1399"/>
                </a:cubicBezTo>
                <a:cubicBezTo>
                  <a:pt x="2894" y="1404"/>
                  <a:pt x="2899" y="1409"/>
                  <a:pt x="2912" y="1417"/>
                </a:cubicBezTo>
                <a:cubicBezTo>
                  <a:pt x="2922" y="1405"/>
                  <a:pt x="2943" y="1419"/>
                  <a:pt x="2940" y="1426"/>
                </a:cubicBezTo>
                <a:cubicBezTo>
                  <a:pt x="2952" y="1425"/>
                  <a:pt x="2950" y="1410"/>
                  <a:pt x="2961" y="1407"/>
                </a:cubicBezTo>
                <a:cubicBezTo>
                  <a:pt x="2961" y="1426"/>
                  <a:pt x="2961" y="1426"/>
                  <a:pt x="2961" y="1426"/>
                </a:cubicBezTo>
                <a:cubicBezTo>
                  <a:pt x="2986" y="1430"/>
                  <a:pt x="2991" y="1454"/>
                  <a:pt x="3017" y="1437"/>
                </a:cubicBezTo>
                <a:cubicBezTo>
                  <a:pt x="3031" y="1456"/>
                  <a:pt x="3052" y="1445"/>
                  <a:pt x="3072" y="1443"/>
                </a:cubicBezTo>
                <a:cubicBezTo>
                  <a:pt x="3076" y="1452"/>
                  <a:pt x="3081" y="1461"/>
                  <a:pt x="3084" y="1470"/>
                </a:cubicBezTo>
                <a:cubicBezTo>
                  <a:pt x="3089" y="1470"/>
                  <a:pt x="3103" y="1469"/>
                  <a:pt x="3112" y="1464"/>
                </a:cubicBezTo>
                <a:cubicBezTo>
                  <a:pt x="3114" y="1468"/>
                  <a:pt x="3108" y="1480"/>
                  <a:pt x="3115" y="1479"/>
                </a:cubicBezTo>
                <a:cubicBezTo>
                  <a:pt x="3115" y="1474"/>
                  <a:pt x="3118" y="1472"/>
                  <a:pt x="3124" y="1473"/>
                </a:cubicBezTo>
                <a:cubicBezTo>
                  <a:pt x="3124" y="1479"/>
                  <a:pt x="3128" y="1480"/>
                  <a:pt x="3127" y="1485"/>
                </a:cubicBezTo>
                <a:cubicBezTo>
                  <a:pt x="3140" y="1480"/>
                  <a:pt x="3145" y="1486"/>
                  <a:pt x="3155" y="1482"/>
                </a:cubicBezTo>
                <a:cubicBezTo>
                  <a:pt x="3156" y="1486"/>
                  <a:pt x="3159" y="1487"/>
                  <a:pt x="3158" y="1494"/>
                </a:cubicBezTo>
                <a:cubicBezTo>
                  <a:pt x="3177" y="1491"/>
                  <a:pt x="3182" y="1497"/>
                  <a:pt x="3201" y="1490"/>
                </a:cubicBezTo>
                <a:cubicBezTo>
                  <a:pt x="3232" y="1498"/>
                  <a:pt x="3239" y="1530"/>
                  <a:pt x="3257" y="1551"/>
                </a:cubicBezTo>
                <a:cubicBezTo>
                  <a:pt x="3264" y="1550"/>
                  <a:pt x="3269" y="1547"/>
                  <a:pt x="3275" y="1545"/>
                </a:cubicBezTo>
                <a:cubicBezTo>
                  <a:pt x="3288" y="1563"/>
                  <a:pt x="3323" y="1559"/>
                  <a:pt x="3337" y="1578"/>
                </a:cubicBezTo>
                <a:cubicBezTo>
                  <a:pt x="3343" y="1578"/>
                  <a:pt x="3359" y="1573"/>
                  <a:pt x="3364" y="1577"/>
                </a:cubicBezTo>
                <a:cubicBezTo>
                  <a:pt x="3364" y="1582"/>
                  <a:pt x="3357" y="1580"/>
                  <a:pt x="3358" y="1587"/>
                </a:cubicBezTo>
                <a:cubicBezTo>
                  <a:pt x="3361" y="1593"/>
                  <a:pt x="3374" y="1589"/>
                  <a:pt x="3374" y="1599"/>
                </a:cubicBezTo>
                <a:cubicBezTo>
                  <a:pt x="3383" y="1593"/>
                  <a:pt x="3389" y="1599"/>
                  <a:pt x="3395" y="1595"/>
                </a:cubicBezTo>
                <a:cubicBezTo>
                  <a:pt x="3399" y="1606"/>
                  <a:pt x="3422" y="1623"/>
                  <a:pt x="3426" y="1613"/>
                </a:cubicBezTo>
                <a:cubicBezTo>
                  <a:pt x="3423" y="1609"/>
                  <a:pt x="3417" y="1606"/>
                  <a:pt x="3417" y="1598"/>
                </a:cubicBezTo>
                <a:cubicBezTo>
                  <a:pt x="3419" y="1594"/>
                  <a:pt x="3421" y="1588"/>
                  <a:pt x="3429" y="1589"/>
                </a:cubicBezTo>
                <a:cubicBezTo>
                  <a:pt x="3426" y="1600"/>
                  <a:pt x="3437" y="1597"/>
                  <a:pt x="3435" y="1607"/>
                </a:cubicBezTo>
                <a:cubicBezTo>
                  <a:pt x="3458" y="1610"/>
                  <a:pt x="3489" y="1583"/>
                  <a:pt x="3500" y="1612"/>
                </a:cubicBezTo>
                <a:cubicBezTo>
                  <a:pt x="3494" y="1617"/>
                  <a:pt x="3483" y="1616"/>
                  <a:pt x="3478" y="1622"/>
                </a:cubicBezTo>
                <a:cubicBezTo>
                  <a:pt x="3486" y="1635"/>
                  <a:pt x="3497" y="1628"/>
                  <a:pt x="3500" y="1643"/>
                </a:cubicBezTo>
                <a:cubicBezTo>
                  <a:pt x="3512" y="1644"/>
                  <a:pt x="3511" y="1633"/>
                  <a:pt x="3518" y="1631"/>
                </a:cubicBezTo>
                <a:cubicBezTo>
                  <a:pt x="3521" y="1644"/>
                  <a:pt x="3530" y="1650"/>
                  <a:pt x="3540" y="1655"/>
                </a:cubicBezTo>
                <a:cubicBezTo>
                  <a:pt x="3540" y="1649"/>
                  <a:pt x="3543" y="1648"/>
                  <a:pt x="3549" y="1649"/>
                </a:cubicBezTo>
                <a:cubicBezTo>
                  <a:pt x="3552" y="1639"/>
                  <a:pt x="3541" y="1642"/>
                  <a:pt x="3540" y="1636"/>
                </a:cubicBezTo>
                <a:cubicBezTo>
                  <a:pt x="3544" y="1632"/>
                  <a:pt x="3552" y="1630"/>
                  <a:pt x="3558" y="1627"/>
                </a:cubicBezTo>
                <a:cubicBezTo>
                  <a:pt x="3562" y="1634"/>
                  <a:pt x="3569" y="1639"/>
                  <a:pt x="3574" y="1645"/>
                </a:cubicBezTo>
                <a:cubicBezTo>
                  <a:pt x="3578" y="1643"/>
                  <a:pt x="3574" y="1633"/>
                  <a:pt x="3580" y="1633"/>
                </a:cubicBezTo>
                <a:cubicBezTo>
                  <a:pt x="3587" y="1640"/>
                  <a:pt x="3597" y="1655"/>
                  <a:pt x="3607" y="1642"/>
                </a:cubicBezTo>
                <a:cubicBezTo>
                  <a:pt x="3615" y="1648"/>
                  <a:pt x="3612" y="1664"/>
                  <a:pt x="3626" y="1663"/>
                </a:cubicBezTo>
                <a:cubicBezTo>
                  <a:pt x="3625" y="1652"/>
                  <a:pt x="3652" y="1661"/>
                  <a:pt x="3644" y="1672"/>
                </a:cubicBezTo>
                <a:cubicBezTo>
                  <a:pt x="3653" y="1669"/>
                  <a:pt x="3652" y="1676"/>
                  <a:pt x="3660" y="1675"/>
                </a:cubicBezTo>
                <a:cubicBezTo>
                  <a:pt x="3657" y="1662"/>
                  <a:pt x="3656" y="1661"/>
                  <a:pt x="3666" y="1656"/>
                </a:cubicBezTo>
                <a:cubicBezTo>
                  <a:pt x="3640" y="1639"/>
                  <a:pt x="3628" y="1606"/>
                  <a:pt x="3591" y="1593"/>
                </a:cubicBezTo>
                <a:cubicBezTo>
                  <a:pt x="3601" y="1594"/>
                  <a:pt x="3599" y="1585"/>
                  <a:pt x="3607" y="1584"/>
                </a:cubicBezTo>
                <a:cubicBezTo>
                  <a:pt x="3612" y="1591"/>
                  <a:pt x="3618" y="1597"/>
                  <a:pt x="3625" y="1602"/>
                </a:cubicBezTo>
                <a:cubicBezTo>
                  <a:pt x="3627" y="1592"/>
                  <a:pt x="3616" y="1595"/>
                  <a:pt x="3619" y="1583"/>
                </a:cubicBezTo>
                <a:cubicBezTo>
                  <a:pt x="3623" y="1587"/>
                  <a:pt x="3630" y="1587"/>
                  <a:pt x="3637" y="1586"/>
                </a:cubicBezTo>
                <a:cubicBezTo>
                  <a:pt x="3640" y="1571"/>
                  <a:pt x="3648" y="1562"/>
                  <a:pt x="3658" y="1562"/>
                </a:cubicBezTo>
                <a:cubicBezTo>
                  <a:pt x="3646" y="1510"/>
                  <a:pt x="3594" y="1511"/>
                  <a:pt x="3559" y="1474"/>
                </a:cubicBezTo>
                <a:cubicBezTo>
                  <a:pt x="3557" y="1485"/>
                  <a:pt x="3556" y="1488"/>
                  <a:pt x="3560" y="1495"/>
                </a:cubicBezTo>
                <a:cubicBezTo>
                  <a:pt x="3576" y="1494"/>
                  <a:pt x="3579" y="1506"/>
                  <a:pt x="3586" y="1515"/>
                </a:cubicBezTo>
                <a:cubicBezTo>
                  <a:pt x="3586" y="1515"/>
                  <a:pt x="3587" y="1516"/>
                  <a:pt x="3587" y="1516"/>
                </a:cubicBezTo>
                <a:cubicBezTo>
                  <a:pt x="3587" y="1516"/>
                  <a:pt x="3586" y="1515"/>
                  <a:pt x="3586" y="1515"/>
                </a:cubicBezTo>
                <a:cubicBezTo>
                  <a:pt x="3572" y="1502"/>
                  <a:pt x="3535" y="1522"/>
                  <a:pt x="3532" y="1493"/>
                </a:cubicBezTo>
                <a:cubicBezTo>
                  <a:pt x="3522" y="1494"/>
                  <a:pt x="3510" y="1515"/>
                  <a:pt x="3501" y="1499"/>
                </a:cubicBezTo>
                <a:cubicBezTo>
                  <a:pt x="3503" y="1495"/>
                  <a:pt x="3505" y="1492"/>
                  <a:pt x="3507" y="1490"/>
                </a:cubicBezTo>
                <a:cubicBezTo>
                  <a:pt x="3505" y="1498"/>
                  <a:pt x="3514" y="1496"/>
                  <a:pt x="3517" y="1499"/>
                </a:cubicBezTo>
                <a:cubicBezTo>
                  <a:pt x="3519" y="1492"/>
                  <a:pt x="3526" y="1490"/>
                  <a:pt x="3526" y="1480"/>
                </a:cubicBezTo>
                <a:cubicBezTo>
                  <a:pt x="3516" y="1473"/>
                  <a:pt x="3502" y="1470"/>
                  <a:pt x="3498" y="1456"/>
                </a:cubicBezTo>
                <a:cubicBezTo>
                  <a:pt x="3500" y="1441"/>
                  <a:pt x="3520" y="1444"/>
                  <a:pt x="3522" y="1428"/>
                </a:cubicBezTo>
                <a:cubicBezTo>
                  <a:pt x="3525" y="1434"/>
                  <a:pt x="3531" y="1436"/>
                  <a:pt x="3528" y="1447"/>
                </a:cubicBezTo>
                <a:cubicBezTo>
                  <a:pt x="3538" y="1446"/>
                  <a:pt x="3539" y="1455"/>
                  <a:pt x="3550" y="1453"/>
                </a:cubicBezTo>
                <a:cubicBezTo>
                  <a:pt x="3550" y="1432"/>
                  <a:pt x="3563" y="1459"/>
                  <a:pt x="3565" y="1440"/>
                </a:cubicBezTo>
                <a:cubicBezTo>
                  <a:pt x="3565" y="1449"/>
                  <a:pt x="3565" y="1449"/>
                  <a:pt x="3565" y="1449"/>
                </a:cubicBezTo>
                <a:cubicBezTo>
                  <a:pt x="3576" y="1446"/>
                  <a:pt x="3582" y="1454"/>
                  <a:pt x="3587" y="1449"/>
                </a:cubicBezTo>
                <a:cubicBezTo>
                  <a:pt x="3573" y="1435"/>
                  <a:pt x="3546" y="1435"/>
                  <a:pt x="3543" y="1410"/>
                </a:cubicBezTo>
                <a:cubicBezTo>
                  <a:pt x="3553" y="1412"/>
                  <a:pt x="3554" y="1406"/>
                  <a:pt x="3562" y="1406"/>
                </a:cubicBezTo>
                <a:cubicBezTo>
                  <a:pt x="3589" y="1434"/>
                  <a:pt x="3646" y="1453"/>
                  <a:pt x="3685" y="1479"/>
                </a:cubicBezTo>
                <a:cubicBezTo>
                  <a:pt x="3675" y="1476"/>
                  <a:pt x="3676" y="1483"/>
                  <a:pt x="3670" y="1485"/>
                </a:cubicBezTo>
                <a:cubicBezTo>
                  <a:pt x="3664" y="1479"/>
                  <a:pt x="3658" y="1472"/>
                  <a:pt x="3645" y="1473"/>
                </a:cubicBezTo>
                <a:cubicBezTo>
                  <a:pt x="3645" y="1477"/>
                  <a:pt x="3644" y="1480"/>
                  <a:pt x="3642" y="1482"/>
                </a:cubicBezTo>
                <a:cubicBezTo>
                  <a:pt x="3664" y="1477"/>
                  <a:pt x="3671" y="1502"/>
                  <a:pt x="3682" y="1497"/>
                </a:cubicBezTo>
                <a:cubicBezTo>
                  <a:pt x="3670" y="1484"/>
                  <a:pt x="3701" y="1481"/>
                  <a:pt x="3691" y="1469"/>
                </a:cubicBezTo>
                <a:cubicBezTo>
                  <a:pt x="3697" y="1469"/>
                  <a:pt x="3695" y="1478"/>
                  <a:pt x="3703" y="1475"/>
                </a:cubicBezTo>
                <a:cubicBezTo>
                  <a:pt x="3704" y="1460"/>
                  <a:pt x="3689" y="1461"/>
                  <a:pt x="3688" y="1448"/>
                </a:cubicBezTo>
                <a:cubicBezTo>
                  <a:pt x="3703" y="1448"/>
                  <a:pt x="3707" y="1460"/>
                  <a:pt x="3716" y="1466"/>
                </a:cubicBezTo>
                <a:cubicBezTo>
                  <a:pt x="3711" y="1457"/>
                  <a:pt x="3718" y="1455"/>
                  <a:pt x="3712" y="1448"/>
                </a:cubicBezTo>
                <a:cubicBezTo>
                  <a:pt x="3737" y="1444"/>
                  <a:pt x="3738" y="1429"/>
                  <a:pt x="3755" y="1429"/>
                </a:cubicBezTo>
                <a:cubicBezTo>
                  <a:pt x="3737" y="1417"/>
                  <a:pt x="3704" y="1392"/>
                  <a:pt x="3687" y="1399"/>
                </a:cubicBezTo>
                <a:close/>
                <a:moveTo>
                  <a:pt x="552" y="605"/>
                </a:moveTo>
                <a:cubicBezTo>
                  <a:pt x="548" y="604"/>
                  <a:pt x="551" y="596"/>
                  <a:pt x="546" y="596"/>
                </a:cubicBezTo>
                <a:cubicBezTo>
                  <a:pt x="548" y="592"/>
                  <a:pt x="553" y="590"/>
                  <a:pt x="558" y="590"/>
                </a:cubicBezTo>
                <a:cubicBezTo>
                  <a:pt x="558" y="597"/>
                  <a:pt x="563" y="599"/>
                  <a:pt x="568" y="602"/>
                </a:cubicBezTo>
                <a:cubicBezTo>
                  <a:pt x="565" y="613"/>
                  <a:pt x="550" y="589"/>
                  <a:pt x="552" y="605"/>
                </a:cubicBezTo>
                <a:close/>
                <a:moveTo>
                  <a:pt x="773" y="363"/>
                </a:moveTo>
                <a:cubicBezTo>
                  <a:pt x="772" y="356"/>
                  <a:pt x="773" y="352"/>
                  <a:pt x="776" y="348"/>
                </a:cubicBezTo>
                <a:cubicBezTo>
                  <a:pt x="766" y="356"/>
                  <a:pt x="755" y="347"/>
                  <a:pt x="748" y="342"/>
                </a:cubicBezTo>
                <a:cubicBezTo>
                  <a:pt x="747" y="347"/>
                  <a:pt x="745" y="342"/>
                  <a:pt x="745" y="339"/>
                </a:cubicBezTo>
                <a:cubicBezTo>
                  <a:pt x="771" y="339"/>
                  <a:pt x="790" y="345"/>
                  <a:pt x="806" y="332"/>
                </a:cubicBezTo>
                <a:cubicBezTo>
                  <a:pt x="813" y="333"/>
                  <a:pt x="815" y="338"/>
                  <a:pt x="819" y="341"/>
                </a:cubicBezTo>
                <a:cubicBezTo>
                  <a:pt x="826" y="342"/>
                  <a:pt x="829" y="339"/>
                  <a:pt x="828" y="332"/>
                </a:cubicBezTo>
                <a:cubicBezTo>
                  <a:pt x="838" y="335"/>
                  <a:pt x="836" y="331"/>
                  <a:pt x="843" y="335"/>
                </a:cubicBezTo>
                <a:cubicBezTo>
                  <a:pt x="847" y="345"/>
                  <a:pt x="845" y="343"/>
                  <a:pt x="840" y="350"/>
                </a:cubicBezTo>
                <a:cubicBezTo>
                  <a:pt x="840" y="357"/>
                  <a:pt x="851" y="352"/>
                  <a:pt x="856" y="353"/>
                </a:cubicBezTo>
                <a:cubicBezTo>
                  <a:pt x="835" y="371"/>
                  <a:pt x="799" y="368"/>
                  <a:pt x="773" y="363"/>
                </a:cubicBezTo>
                <a:close/>
                <a:moveTo>
                  <a:pt x="1001" y="692"/>
                </a:moveTo>
                <a:cubicBezTo>
                  <a:pt x="995" y="677"/>
                  <a:pt x="972" y="680"/>
                  <a:pt x="961" y="671"/>
                </a:cubicBezTo>
                <a:cubicBezTo>
                  <a:pt x="957" y="657"/>
                  <a:pt x="974" y="676"/>
                  <a:pt x="976" y="664"/>
                </a:cubicBezTo>
                <a:cubicBezTo>
                  <a:pt x="980" y="666"/>
                  <a:pt x="982" y="671"/>
                  <a:pt x="982" y="677"/>
                </a:cubicBezTo>
                <a:cubicBezTo>
                  <a:pt x="995" y="666"/>
                  <a:pt x="1016" y="682"/>
                  <a:pt x="1001" y="692"/>
                </a:cubicBezTo>
                <a:close/>
                <a:moveTo>
                  <a:pt x="1007" y="673"/>
                </a:moveTo>
                <a:cubicBezTo>
                  <a:pt x="1007" y="662"/>
                  <a:pt x="1017" y="661"/>
                  <a:pt x="1025" y="664"/>
                </a:cubicBezTo>
                <a:cubicBezTo>
                  <a:pt x="1022" y="670"/>
                  <a:pt x="1016" y="673"/>
                  <a:pt x="1007" y="673"/>
                </a:cubicBezTo>
                <a:close/>
                <a:moveTo>
                  <a:pt x="1068" y="654"/>
                </a:moveTo>
                <a:cubicBezTo>
                  <a:pt x="1058" y="654"/>
                  <a:pt x="1058" y="654"/>
                  <a:pt x="1058" y="654"/>
                </a:cubicBezTo>
                <a:cubicBezTo>
                  <a:pt x="1056" y="646"/>
                  <a:pt x="1064" y="648"/>
                  <a:pt x="1064" y="642"/>
                </a:cubicBezTo>
                <a:cubicBezTo>
                  <a:pt x="1073" y="644"/>
                  <a:pt x="1068" y="646"/>
                  <a:pt x="1068" y="654"/>
                </a:cubicBezTo>
                <a:close/>
                <a:moveTo>
                  <a:pt x="790" y="1270"/>
                </a:moveTo>
                <a:cubicBezTo>
                  <a:pt x="802" y="1270"/>
                  <a:pt x="802" y="1270"/>
                  <a:pt x="802" y="1270"/>
                </a:cubicBezTo>
                <a:cubicBezTo>
                  <a:pt x="805" y="1282"/>
                  <a:pt x="788" y="1282"/>
                  <a:pt x="790" y="1270"/>
                </a:cubicBezTo>
                <a:close/>
                <a:moveTo>
                  <a:pt x="805" y="1227"/>
                </a:moveTo>
                <a:cubicBezTo>
                  <a:pt x="789" y="1239"/>
                  <a:pt x="768" y="1220"/>
                  <a:pt x="743" y="1222"/>
                </a:cubicBezTo>
                <a:cubicBezTo>
                  <a:pt x="743" y="1197"/>
                  <a:pt x="723" y="1193"/>
                  <a:pt x="715" y="1176"/>
                </a:cubicBezTo>
                <a:cubicBezTo>
                  <a:pt x="711" y="1184"/>
                  <a:pt x="700" y="1173"/>
                  <a:pt x="700" y="1179"/>
                </a:cubicBezTo>
                <a:cubicBezTo>
                  <a:pt x="690" y="1176"/>
                  <a:pt x="699" y="1169"/>
                  <a:pt x="691" y="1161"/>
                </a:cubicBezTo>
                <a:cubicBezTo>
                  <a:pt x="682" y="1164"/>
                  <a:pt x="695" y="1169"/>
                  <a:pt x="691" y="1176"/>
                </a:cubicBezTo>
                <a:cubicBezTo>
                  <a:pt x="677" y="1166"/>
                  <a:pt x="677" y="1172"/>
                  <a:pt x="663" y="1171"/>
                </a:cubicBezTo>
                <a:cubicBezTo>
                  <a:pt x="672" y="1159"/>
                  <a:pt x="649" y="1151"/>
                  <a:pt x="641" y="1156"/>
                </a:cubicBezTo>
                <a:cubicBezTo>
                  <a:pt x="646" y="1142"/>
                  <a:pt x="641" y="1138"/>
                  <a:pt x="626" y="1137"/>
                </a:cubicBezTo>
                <a:cubicBezTo>
                  <a:pt x="626" y="1127"/>
                  <a:pt x="637" y="1128"/>
                  <a:pt x="647" y="1128"/>
                </a:cubicBezTo>
                <a:cubicBezTo>
                  <a:pt x="647" y="1136"/>
                  <a:pt x="652" y="1134"/>
                  <a:pt x="647" y="1140"/>
                </a:cubicBezTo>
                <a:cubicBezTo>
                  <a:pt x="650" y="1147"/>
                  <a:pt x="666" y="1148"/>
                  <a:pt x="672" y="1143"/>
                </a:cubicBezTo>
                <a:cubicBezTo>
                  <a:pt x="670" y="1135"/>
                  <a:pt x="666" y="1130"/>
                  <a:pt x="663" y="1125"/>
                </a:cubicBezTo>
                <a:cubicBezTo>
                  <a:pt x="671" y="1123"/>
                  <a:pt x="672" y="1117"/>
                  <a:pt x="681" y="1124"/>
                </a:cubicBezTo>
                <a:cubicBezTo>
                  <a:pt x="680" y="1113"/>
                  <a:pt x="660" y="1109"/>
                  <a:pt x="641" y="1103"/>
                </a:cubicBezTo>
                <a:cubicBezTo>
                  <a:pt x="636" y="1088"/>
                  <a:pt x="629" y="1074"/>
                  <a:pt x="622" y="1061"/>
                </a:cubicBezTo>
                <a:cubicBezTo>
                  <a:pt x="625" y="1052"/>
                  <a:pt x="635" y="1049"/>
                  <a:pt x="631" y="1033"/>
                </a:cubicBezTo>
                <a:cubicBezTo>
                  <a:pt x="642" y="1035"/>
                  <a:pt x="645" y="1029"/>
                  <a:pt x="655" y="1030"/>
                </a:cubicBezTo>
                <a:cubicBezTo>
                  <a:pt x="662" y="1044"/>
                  <a:pt x="673" y="1055"/>
                  <a:pt x="683" y="1066"/>
                </a:cubicBezTo>
                <a:cubicBezTo>
                  <a:pt x="690" y="1067"/>
                  <a:pt x="685" y="1055"/>
                  <a:pt x="686" y="1051"/>
                </a:cubicBezTo>
                <a:cubicBezTo>
                  <a:pt x="687" y="1054"/>
                  <a:pt x="701" y="1054"/>
                  <a:pt x="692" y="1051"/>
                </a:cubicBezTo>
                <a:cubicBezTo>
                  <a:pt x="699" y="1041"/>
                  <a:pt x="701" y="1060"/>
                  <a:pt x="711" y="1057"/>
                </a:cubicBezTo>
                <a:cubicBezTo>
                  <a:pt x="697" y="1064"/>
                  <a:pt x="713" y="1073"/>
                  <a:pt x="720" y="1078"/>
                </a:cubicBezTo>
                <a:cubicBezTo>
                  <a:pt x="726" y="1068"/>
                  <a:pt x="730" y="1078"/>
                  <a:pt x="739" y="1078"/>
                </a:cubicBezTo>
                <a:cubicBezTo>
                  <a:pt x="729" y="1082"/>
                  <a:pt x="725" y="1088"/>
                  <a:pt x="717" y="1087"/>
                </a:cubicBezTo>
                <a:cubicBezTo>
                  <a:pt x="709" y="1105"/>
                  <a:pt x="727" y="1100"/>
                  <a:pt x="727" y="1118"/>
                </a:cubicBezTo>
                <a:cubicBezTo>
                  <a:pt x="736" y="1118"/>
                  <a:pt x="742" y="1120"/>
                  <a:pt x="745" y="1127"/>
                </a:cubicBezTo>
                <a:cubicBezTo>
                  <a:pt x="749" y="1137"/>
                  <a:pt x="735" y="1129"/>
                  <a:pt x="739" y="1139"/>
                </a:cubicBezTo>
                <a:cubicBezTo>
                  <a:pt x="742" y="1147"/>
                  <a:pt x="751" y="1133"/>
                  <a:pt x="752" y="1145"/>
                </a:cubicBezTo>
                <a:cubicBezTo>
                  <a:pt x="757" y="1142"/>
                  <a:pt x="755" y="1133"/>
                  <a:pt x="767" y="1136"/>
                </a:cubicBezTo>
                <a:cubicBezTo>
                  <a:pt x="763" y="1149"/>
                  <a:pt x="773" y="1148"/>
                  <a:pt x="779" y="1151"/>
                </a:cubicBezTo>
                <a:cubicBezTo>
                  <a:pt x="770" y="1157"/>
                  <a:pt x="777" y="1166"/>
                  <a:pt x="773" y="1172"/>
                </a:cubicBezTo>
                <a:cubicBezTo>
                  <a:pt x="784" y="1168"/>
                  <a:pt x="799" y="1184"/>
                  <a:pt x="801" y="1169"/>
                </a:cubicBezTo>
                <a:cubicBezTo>
                  <a:pt x="811" y="1169"/>
                  <a:pt x="812" y="1178"/>
                  <a:pt x="816" y="1184"/>
                </a:cubicBezTo>
                <a:cubicBezTo>
                  <a:pt x="823" y="1180"/>
                  <a:pt x="820" y="1167"/>
                  <a:pt x="835" y="1172"/>
                </a:cubicBezTo>
                <a:cubicBezTo>
                  <a:pt x="837" y="1187"/>
                  <a:pt x="824" y="1187"/>
                  <a:pt x="832" y="1199"/>
                </a:cubicBezTo>
                <a:cubicBezTo>
                  <a:pt x="823" y="1199"/>
                  <a:pt x="823" y="1199"/>
                  <a:pt x="823" y="1199"/>
                </a:cubicBezTo>
                <a:cubicBezTo>
                  <a:pt x="823" y="1204"/>
                  <a:pt x="824" y="1211"/>
                  <a:pt x="820" y="1212"/>
                </a:cubicBezTo>
                <a:cubicBezTo>
                  <a:pt x="840" y="1221"/>
                  <a:pt x="855" y="1248"/>
                  <a:pt x="857" y="1266"/>
                </a:cubicBezTo>
                <a:cubicBezTo>
                  <a:pt x="842" y="1246"/>
                  <a:pt x="797" y="1260"/>
                  <a:pt x="805" y="1227"/>
                </a:cubicBezTo>
                <a:close/>
                <a:moveTo>
                  <a:pt x="979" y="1231"/>
                </a:moveTo>
                <a:cubicBezTo>
                  <a:pt x="959" y="1225"/>
                  <a:pt x="961" y="1216"/>
                  <a:pt x="951" y="1201"/>
                </a:cubicBezTo>
                <a:cubicBezTo>
                  <a:pt x="958" y="1202"/>
                  <a:pt x="958" y="1209"/>
                  <a:pt x="964" y="1210"/>
                </a:cubicBezTo>
                <a:cubicBezTo>
                  <a:pt x="972" y="1207"/>
                  <a:pt x="956" y="1204"/>
                  <a:pt x="961" y="1195"/>
                </a:cubicBezTo>
                <a:cubicBezTo>
                  <a:pt x="979" y="1203"/>
                  <a:pt x="997" y="1194"/>
                  <a:pt x="1007" y="1213"/>
                </a:cubicBezTo>
                <a:cubicBezTo>
                  <a:pt x="988" y="1210"/>
                  <a:pt x="975" y="1212"/>
                  <a:pt x="979" y="1231"/>
                </a:cubicBezTo>
                <a:close/>
                <a:moveTo>
                  <a:pt x="1053" y="1258"/>
                </a:moveTo>
                <a:cubicBezTo>
                  <a:pt x="1044" y="1256"/>
                  <a:pt x="1047" y="1256"/>
                  <a:pt x="1038" y="1258"/>
                </a:cubicBezTo>
                <a:cubicBezTo>
                  <a:pt x="1035" y="1248"/>
                  <a:pt x="1043" y="1249"/>
                  <a:pt x="1044" y="1243"/>
                </a:cubicBezTo>
                <a:cubicBezTo>
                  <a:pt x="1046" y="1244"/>
                  <a:pt x="1049" y="1246"/>
                  <a:pt x="1053" y="1246"/>
                </a:cubicBezTo>
                <a:cubicBezTo>
                  <a:pt x="1048" y="1252"/>
                  <a:pt x="1053" y="1250"/>
                  <a:pt x="1053" y="1258"/>
                </a:cubicBezTo>
                <a:close/>
                <a:moveTo>
                  <a:pt x="1117" y="902"/>
                </a:moveTo>
                <a:cubicBezTo>
                  <a:pt x="1118" y="899"/>
                  <a:pt x="1120" y="897"/>
                  <a:pt x="1119" y="893"/>
                </a:cubicBezTo>
                <a:cubicBezTo>
                  <a:pt x="1136" y="897"/>
                  <a:pt x="1133" y="893"/>
                  <a:pt x="1135" y="883"/>
                </a:cubicBezTo>
                <a:cubicBezTo>
                  <a:pt x="1146" y="885"/>
                  <a:pt x="1151" y="893"/>
                  <a:pt x="1159" y="898"/>
                </a:cubicBezTo>
                <a:cubicBezTo>
                  <a:pt x="1152" y="905"/>
                  <a:pt x="1126" y="905"/>
                  <a:pt x="1117" y="902"/>
                </a:cubicBezTo>
                <a:close/>
                <a:moveTo>
                  <a:pt x="1279" y="912"/>
                </a:moveTo>
                <a:cubicBezTo>
                  <a:pt x="1249" y="896"/>
                  <a:pt x="1212" y="923"/>
                  <a:pt x="1190" y="895"/>
                </a:cubicBezTo>
                <a:cubicBezTo>
                  <a:pt x="1190" y="879"/>
                  <a:pt x="1204" y="861"/>
                  <a:pt x="1226" y="870"/>
                </a:cubicBezTo>
                <a:cubicBezTo>
                  <a:pt x="1231" y="865"/>
                  <a:pt x="1235" y="860"/>
                  <a:pt x="1239" y="854"/>
                </a:cubicBezTo>
                <a:cubicBezTo>
                  <a:pt x="1241" y="856"/>
                  <a:pt x="1244" y="858"/>
                  <a:pt x="1248" y="857"/>
                </a:cubicBezTo>
                <a:cubicBezTo>
                  <a:pt x="1248" y="876"/>
                  <a:pt x="1248" y="876"/>
                  <a:pt x="1248" y="876"/>
                </a:cubicBezTo>
                <a:cubicBezTo>
                  <a:pt x="1259" y="857"/>
                  <a:pt x="1254" y="886"/>
                  <a:pt x="1279" y="878"/>
                </a:cubicBezTo>
                <a:cubicBezTo>
                  <a:pt x="1270" y="896"/>
                  <a:pt x="1280" y="902"/>
                  <a:pt x="1279" y="912"/>
                </a:cubicBezTo>
                <a:close/>
                <a:moveTo>
                  <a:pt x="1469" y="1180"/>
                </a:moveTo>
                <a:cubicBezTo>
                  <a:pt x="1465" y="1188"/>
                  <a:pt x="1456" y="1185"/>
                  <a:pt x="1451" y="1180"/>
                </a:cubicBezTo>
                <a:cubicBezTo>
                  <a:pt x="1452" y="1173"/>
                  <a:pt x="1467" y="1177"/>
                  <a:pt x="1469" y="1180"/>
                </a:cubicBezTo>
                <a:close/>
                <a:moveTo>
                  <a:pt x="1343" y="872"/>
                </a:moveTo>
                <a:cubicBezTo>
                  <a:pt x="1342" y="883"/>
                  <a:pt x="1333" y="886"/>
                  <a:pt x="1322" y="887"/>
                </a:cubicBezTo>
                <a:cubicBezTo>
                  <a:pt x="1321" y="870"/>
                  <a:pt x="1312" y="862"/>
                  <a:pt x="1300" y="857"/>
                </a:cubicBezTo>
                <a:cubicBezTo>
                  <a:pt x="1310" y="845"/>
                  <a:pt x="1315" y="864"/>
                  <a:pt x="1327" y="859"/>
                </a:cubicBezTo>
                <a:cubicBezTo>
                  <a:pt x="1327" y="852"/>
                  <a:pt x="1322" y="850"/>
                  <a:pt x="1327" y="844"/>
                </a:cubicBezTo>
                <a:cubicBezTo>
                  <a:pt x="1333" y="844"/>
                  <a:pt x="1334" y="848"/>
                  <a:pt x="1340" y="847"/>
                </a:cubicBezTo>
                <a:cubicBezTo>
                  <a:pt x="1336" y="852"/>
                  <a:pt x="1336" y="855"/>
                  <a:pt x="1343" y="856"/>
                </a:cubicBezTo>
                <a:cubicBezTo>
                  <a:pt x="1342" y="863"/>
                  <a:pt x="1335" y="863"/>
                  <a:pt x="1327" y="863"/>
                </a:cubicBezTo>
                <a:cubicBezTo>
                  <a:pt x="1328" y="870"/>
                  <a:pt x="1339" y="867"/>
                  <a:pt x="1343" y="872"/>
                </a:cubicBezTo>
                <a:close/>
                <a:moveTo>
                  <a:pt x="1349" y="853"/>
                </a:moveTo>
                <a:cubicBezTo>
                  <a:pt x="1360" y="853"/>
                  <a:pt x="1368" y="853"/>
                  <a:pt x="1370" y="856"/>
                </a:cubicBezTo>
                <a:cubicBezTo>
                  <a:pt x="1373" y="866"/>
                  <a:pt x="1348" y="861"/>
                  <a:pt x="1349" y="853"/>
                </a:cubicBezTo>
                <a:close/>
                <a:moveTo>
                  <a:pt x="1408" y="1211"/>
                </a:moveTo>
                <a:cubicBezTo>
                  <a:pt x="1404" y="1215"/>
                  <a:pt x="1404" y="1223"/>
                  <a:pt x="1396" y="1223"/>
                </a:cubicBezTo>
                <a:cubicBezTo>
                  <a:pt x="1388" y="1222"/>
                  <a:pt x="1392" y="1214"/>
                  <a:pt x="1384" y="1208"/>
                </a:cubicBezTo>
                <a:cubicBezTo>
                  <a:pt x="1377" y="1212"/>
                  <a:pt x="1382" y="1227"/>
                  <a:pt x="1375" y="1230"/>
                </a:cubicBezTo>
                <a:cubicBezTo>
                  <a:pt x="1365" y="1229"/>
                  <a:pt x="1367" y="1215"/>
                  <a:pt x="1365" y="1205"/>
                </a:cubicBezTo>
                <a:cubicBezTo>
                  <a:pt x="1382" y="1191"/>
                  <a:pt x="1392" y="1208"/>
                  <a:pt x="1408" y="1196"/>
                </a:cubicBezTo>
                <a:cubicBezTo>
                  <a:pt x="1413" y="1212"/>
                  <a:pt x="1439" y="1208"/>
                  <a:pt x="1442" y="1226"/>
                </a:cubicBezTo>
                <a:cubicBezTo>
                  <a:pt x="1424" y="1222"/>
                  <a:pt x="1420" y="1215"/>
                  <a:pt x="1408" y="1211"/>
                </a:cubicBezTo>
                <a:close/>
                <a:moveTo>
                  <a:pt x="1426" y="1195"/>
                </a:moveTo>
                <a:cubicBezTo>
                  <a:pt x="1428" y="1186"/>
                  <a:pt x="1420" y="1184"/>
                  <a:pt x="1426" y="1177"/>
                </a:cubicBezTo>
                <a:cubicBezTo>
                  <a:pt x="1436" y="1178"/>
                  <a:pt x="1443" y="1183"/>
                  <a:pt x="1454" y="1183"/>
                </a:cubicBezTo>
                <a:cubicBezTo>
                  <a:pt x="1454" y="1192"/>
                  <a:pt x="1454" y="1192"/>
                  <a:pt x="1454" y="1192"/>
                </a:cubicBezTo>
                <a:cubicBezTo>
                  <a:pt x="1442" y="1185"/>
                  <a:pt x="1440" y="1196"/>
                  <a:pt x="1426" y="1195"/>
                </a:cubicBezTo>
                <a:close/>
                <a:moveTo>
                  <a:pt x="1534" y="1243"/>
                </a:moveTo>
                <a:cubicBezTo>
                  <a:pt x="1525" y="1244"/>
                  <a:pt x="1517" y="1244"/>
                  <a:pt x="1519" y="1234"/>
                </a:cubicBezTo>
                <a:cubicBezTo>
                  <a:pt x="1526" y="1241"/>
                  <a:pt x="1538" y="1220"/>
                  <a:pt x="1549" y="1231"/>
                </a:cubicBezTo>
                <a:cubicBezTo>
                  <a:pt x="1547" y="1238"/>
                  <a:pt x="1530" y="1230"/>
                  <a:pt x="1534" y="1243"/>
                </a:cubicBezTo>
                <a:close/>
                <a:moveTo>
                  <a:pt x="1546" y="1225"/>
                </a:moveTo>
                <a:cubicBezTo>
                  <a:pt x="1543" y="1213"/>
                  <a:pt x="1531" y="1225"/>
                  <a:pt x="1528" y="1219"/>
                </a:cubicBezTo>
                <a:cubicBezTo>
                  <a:pt x="1520" y="1225"/>
                  <a:pt x="1519" y="1236"/>
                  <a:pt x="1503" y="1234"/>
                </a:cubicBezTo>
                <a:cubicBezTo>
                  <a:pt x="1505" y="1228"/>
                  <a:pt x="1501" y="1226"/>
                  <a:pt x="1500" y="1222"/>
                </a:cubicBezTo>
                <a:cubicBezTo>
                  <a:pt x="1498" y="1225"/>
                  <a:pt x="1492" y="1224"/>
                  <a:pt x="1491" y="1228"/>
                </a:cubicBezTo>
                <a:cubicBezTo>
                  <a:pt x="1482" y="1220"/>
                  <a:pt x="1472" y="1213"/>
                  <a:pt x="1454" y="1213"/>
                </a:cubicBezTo>
                <a:cubicBezTo>
                  <a:pt x="1460" y="1206"/>
                  <a:pt x="1490" y="1208"/>
                  <a:pt x="1494" y="1213"/>
                </a:cubicBezTo>
                <a:cubicBezTo>
                  <a:pt x="1502" y="1209"/>
                  <a:pt x="1489" y="1199"/>
                  <a:pt x="1491" y="1192"/>
                </a:cubicBezTo>
                <a:cubicBezTo>
                  <a:pt x="1488" y="1193"/>
                  <a:pt x="1485" y="1194"/>
                  <a:pt x="1485" y="1198"/>
                </a:cubicBezTo>
                <a:cubicBezTo>
                  <a:pt x="1475" y="1189"/>
                  <a:pt x="1487" y="1176"/>
                  <a:pt x="1497" y="1176"/>
                </a:cubicBezTo>
                <a:cubicBezTo>
                  <a:pt x="1502" y="1189"/>
                  <a:pt x="1531" y="1204"/>
                  <a:pt x="1521" y="1203"/>
                </a:cubicBezTo>
                <a:cubicBezTo>
                  <a:pt x="1523" y="1209"/>
                  <a:pt x="1523" y="1217"/>
                  <a:pt x="1531" y="1216"/>
                </a:cubicBezTo>
                <a:cubicBezTo>
                  <a:pt x="1537" y="1215"/>
                  <a:pt x="1531" y="1202"/>
                  <a:pt x="1540" y="1203"/>
                </a:cubicBezTo>
                <a:cubicBezTo>
                  <a:pt x="1552" y="1201"/>
                  <a:pt x="1546" y="1218"/>
                  <a:pt x="1558" y="1215"/>
                </a:cubicBezTo>
                <a:cubicBezTo>
                  <a:pt x="1558" y="1222"/>
                  <a:pt x="1547" y="1218"/>
                  <a:pt x="1546" y="1225"/>
                </a:cubicBezTo>
                <a:close/>
                <a:moveTo>
                  <a:pt x="1595" y="1230"/>
                </a:moveTo>
                <a:cubicBezTo>
                  <a:pt x="1576" y="1233"/>
                  <a:pt x="1574" y="1219"/>
                  <a:pt x="1561" y="1215"/>
                </a:cubicBezTo>
                <a:cubicBezTo>
                  <a:pt x="1573" y="1204"/>
                  <a:pt x="1583" y="1225"/>
                  <a:pt x="1595" y="1215"/>
                </a:cubicBezTo>
                <a:lnTo>
                  <a:pt x="1595" y="1230"/>
                </a:lnTo>
                <a:close/>
                <a:moveTo>
                  <a:pt x="1853" y="1215"/>
                </a:moveTo>
                <a:cubicBezTo>
                  <a:pt x="1832" y="1204"/>
                  <a:pt x="1798" y="1217"/>
                  <a:pt x="1785" y="1197"/>
                </a:cubicBezTo>
                <a:cubicBezTo>
                  <a:pt x="1795" y="1192"/>
                  <a:pt x="1797" y="1198"/>
                  <a:pt x="1809" y="1197"/>
                </a:cubicBezTo>
                <a:cubicBezTo>
                  <a:pt x="1812" y="1188"/>
                  <a:pt x="1805" y="1189"/>
                  <a:pt x="1806" y="1182"/>
                </a:cubicBezTo>
                <a:cubicBezTo>
                  <a:pt x="1822" y="1188"/>
                  <a:pt x="1836" y="1178"/>
                  <a:pt x="1840" y="1194"/>
                </a:cubicBezTo>
                <a:cubicBezTo>
                  <a:pt x="1849" y="1190"/>
                  <a:pt x="1857" y="1184"/>
                  <a:pt x="1865" y="1193"/>
                </a:cubicBezTo>
                <a:cubicBezTo>
                  <a:pt x="1863" y="1203"/>
                  <a:pt x="1851" y="1203"/>
                  <a:pt x="1853" y="1215"/>
                </a:cubicBezTo>
                <a:close/>
                <a:moveTo>
                  <a:pt x="2583" y="1010"/>
                </a:moveTo>
                <a:cubicBezTo>
                  <a:pt x="2574" y="1009"/>
                  <a:pt x="2565" y="1007"/>
                  <a:pt x="2567" y="995"/>
                </a:cubicBezTo>
                <a:cubicBezTo>
                  <a:pt x="2577" y="1001"/>
                  <a:pt x="2581" y="992"/>
                  <a:pt x="2589" y="998"/>
                </a:cubicBezTo>
                <a:cubicBezTo>
                  <a:pt x="2591" y="1006"/>
                  <a:pt x="2582" y="1004"/>
                  <a:pt x="2583" y="1010"/>
                </a:cubicBezTo>
                <a:close/>
                <a:moveTo>
                  <a:pt x="2745" y="1030"/>
                </a:moveTo>
                <a:cubicBezTo>
                  <a:pt x="2743" y="1033"/>
                  <a:pt x="2742" y="1035"/>
                  <a:pt x="2745" y="1036"/>
                </a:cubicBezTo>
                <a:cubicBezTo>
                  <a:pt x="2745" y="1042"/>
                  <a:pt x="2735" y="1038"/>
                  <a:pt x="2736" y="1045"/>
                </a:cubicBezTo>
                <a:cubicBezTo>
                  <a:pt x="2730" y="1043"/>
                  <a:pt x="2737" y="1028"/>
                  <a:pt x="2745" y="1030"/>
                </a:cubicBezTo>
                <a:close/>
                <a:moveTo>
                  <a:pt x="2789" y="1094"/>
                </a:moveTo>
                <a:cubicBezTo>
                  <a:pt x="2780" y="1080"/>
                  <a:pt x="2748" y="1055"/>
                  <a:pt x="2737" y="1076"/>
                </a:cubicBezTo>
                <a:cubicBezTo>
                  <a:pt x="2717" y="1076"/>
                  <a:pt x="2708" y="1069"/>
                  <a:pt x="2696" y="1055"/>
                </a:cubicBezTo>
                <a:cubicBezTo>
                  <a:pt x="2692" y="1056"/>
                  <a:pt x="2694" y="1063"/>
                  <a:pt x="2694" y="1067"/>
                </a:cubicBezTo>
                <a:cubicBezTo>
                  <a:pt x="2686" y="1059"/>
                  <a:pt x="2685" y="1061"/>
                  <a:pt x="2675" y="1058"/>
                </a:cubicBezTo>
                <a:cubicBezTo>
                  <a:pt x="2677" y="1055"/>
                  <a:pt x="2683" y="1054"/>
                  <a:pt x="2678" y="1052"/>
                </a:cubicBezTo>
                <a:cubicBezTo>
                  <a:pt x="2680" y="1043"/>
                  <a:pt x="2685" y="1055"/>
                  <a:pt x="2690" y="1052"/>
                </a:cubicBezTo>
                <a:cubicBezTo>
                  <a:pt x="2686" y="1045"/>
                  <a:pt x="2683" y="1037"/>
                  <a:pt x="2681" y="1028"/>
                </a:cubicBezTo>
                <a:cubicBezTo>
                  <a:pt x="2697" y="1032"/>
                  <a:pt x="2706" y="1038"/>
                  <a:pt x="2718" y="1039"/>
                </a:cubicBezTo>
                <a:cubicBezTo>
                  <a:pt x="2717" y="1043"/>
                  <a:pt x="2712" y="1042"/>
                  <a:pt x="2709" y="1043"/>
                </a:cubicBezTo>
                <a:cubicBezTo>
                  <a:pt x="2709" y="1049"/>
                  <a:pt x="2717" y="1046"/>
                  <a:pt x="2715" y="1055"/>
                </a:cubicBezTo>
                <a:cubicBezTo>
                  <a:pt x="2734" y="1054"/>
                  <a:pt x="2744" y="1065"/>
                  <a:pt x="2767" y="1054"/>
                </a:cubicBezTo>
                <a:cubicBezTo>
                  <a:pt x="2763" y="1068"/>
                  <a:pt x="2774" y="1067"/>
                  <a:pt x="2782" y="1069"/>
                </a:cubicBezTo>
                <a:cubicBezTo>
                  <a:pt x="2773" y="1080"/>
                  <a:pt x="2792" y="1080"/>
                  <a:pt x="2789" y="1094"/>
                </a:cubicBezTo>
                <a:close/>
                <a:moveTo>
                  <a:pt x="2859" y="1071"/>
                </a:moveTo>
                <a:cubicBezTo>
                  <a:pt x="2855" y="1065"/>
                  <a:pt x="2860" y="1060"/>
                  <a:pt x="2850" y="1056"/>
                </a:cubicBezTo>
                <a:cubicBezTo>
                  <a:pt x="2857" y="1044"/>
                  <a:pt x="2875" y="1068"/>
                  <a:pt x="2877" y="1053"/>
                </a:cubicBezTo>
                <a:cubicBezTo>
                  <a:pt x="2885" y="1054"/>
                  <a:pt x="2884" y="1064"/>
                  <a:pt x="2887" y="1071"/>
                </a:cubicBezTo>
                <a:cubicBezTo>
                  <a:pt x="2873" y="1062"/>
                  <a:pt x="2878" y="1072"/>
                  <a:pt x="2859" y="1071"/>
                </a:cubicBezTo>
                <a:close/>
                <a:moveTo>
                  <a:pt x="3007" y="1110"/>
                </a:moveTo>
                <a:cubicBezTo>
                  <a:pt x="3000" y="1102"/>
                  <a:pt x="2994" y="1120"/>
                  <a:pt x="2985" y="1110"/>
                </a:cubicBezTo>
                <a:cubicBezTo>
                  <a:pt x="2987" y="1112"/>
                  <a:pt x="2988" y="1115"/>
                  <a:pt x="2988" y="1119"/>
                </a:cubicBezTo>
                <a:cubicBezTo>
                  <a:pt x="2990" y="1122"/>
                  <a:pt x="3001" y="1118"/>
                  <a:pt x="3001" y="1131"/>
                </a:cubicBezTo>
                <a:cubicBezTo>
                  <a:pt x="2981" y="1125"/>
                  <a:pt x="2965" y="1103"/>
                  <a:pt x="2945" y="1092"/>
                </a:cubicBezTo>
                <a:cubicBezTo>
                  <a:pt x="2944" y="1102"/>
                  <a:pt x="2929" y="1099"/>
                  <a:pt x="2930" y="1110"/>
                </a:cubicBezTo>
                <a:cubicBezTo>
                  <a:pt x="2918" y="1108"/>
                  <a:pt x="2917" y="1095"/>
                  <a:pt x="2911" y="1086"/>
                </a:cubicBezTo>
                <a:cubicBezTo>
                  <a:pt x="2904" y="1089"/>
                  <a:pt x="2890" y="1092"/>
                  <a:pt x="2884" y="1086"/>
                </a:cubicBezTo>
                <a:cubicBezTo>
                  <a:pt x="2887" y="1074"/>
                  <a:pt x="2898" y="1073"/>
                  <a:pt x="2896" y="1062"/>
                </a:cubicBezTo>
                <a:cubicBezTo>
                  <a:pt x="2905" y="1064"/>
                  <a:pt x="2899" y="1066"/>
                  <a:pt x="2899" y="1074"/>
                </a:cubicBezTo>
                <a:cubicBezTo>
                  <a:pt x="2909" y="1070"/>
                  <a:pt x="2915" y="1072"/>
                  <a:pt x="2930" y="1074"/>
                </a:cubicBezTo>
                <a:cubicBezTo>
                  <a:pt x="2933" y="1078"/>
                  <a:pt x="2931" y="1078"/>
                  <a:pt x="2930" y="1083"/>
                </a:cubicBezTo>
                <a:cubicBezTo>
                  <a:pt x="2941" y="1078"/>
                  <a:pt x="2936" y="1091"/>
                  <a:pt x="2945" y="1089"/>
                </a:cubicBezTo>
                <a:cubicBezTo>
                  <a:pt x="2954" y="1080"/>
                  <a:pt x="2949" y="1074"/>
                  <a:pt x="2945" y="1064"/>
                </a:cubicBezTo>
                <a:cubicBezTo>
                  <a:pt x="2963" y="1071"/>
                  <a:pt x="2961" y="1067"/>
                  <a:pt x="2975" y="1064"/>
                </a:cubicBezTo>
                <a:cubicBezTo>
                  <a:pt x="2969" y="1067"/>
                  <a:pt x="2969" y="1076"/>
                  <a:pt x="2960" y="1076"/>
                </a:cubicBezTo>
                <a:cubicBezTo>
                  <a:pt x="2965" y="1088"/>
                  <a:pt x="2983" y="1086"/>
                  <a:pt x="2988" y="1097"/>
                </a:cubicBezTo>
                <a:cubicBezTo>
                  <a:pt x="2987" y="1092"/>
                  <a:pt x="2999" y="1088"/>
                  <a:pt x="3012" y="1088"/>
                </a:cubicBezTo>
                <a:cubicBezTo>
                  <a:pt x="3011" y="1100"/>
                  <a:pt x="3010" y="1097"/>
                  <a:pt x="3007" y="1110"/>
                </a:cubicBezTo>
                <a:close/>
                <a:moveTo>
                  <a:pt x="2964" y="1404"/>
                </a:moveTo>
                <a:cubicBezTo>
                  <a:pt x="2964" y="1392"/>
                  <a:pt x="2964" y="1392"/>
                  <a:pt x="2964" y="1392"/>
                </a:cubicBezTo>
                <a:cubicBezTo>
                  <a:pt x="2973" y="1394"/>
                  <a:pt x="2980" y="1399"/>
                  <a:pt x="2982" y="1407"/>
                </a:cubicBezTo>
                <a:cubicBezTo>
                  <a:pt x="2978" y="1412"/>
                  <a:pt x="2971" y="1406"/>
                  <a:pt x="2964" y="1404"/>
                </a:cubicBezTo>
                <a:close/>
                <a:moveTo>
                  <a:pt x="3108" y="1157"/>
                </a:moveTo>
                <a:cubicBezTo>
                  <a:pt x="3115" y="1150"/>
                  <a:pt x="3122" y="1168"/>
                  <a:pt x="3124" y="1176"/>
                </a:cubicBezTo>
                <a:cubicBezTo>
                  <a:pt x="3106" y="1178"/>
                  <a:pt x="3113" y="1162"/>
                  <a:pt x="3108" y="1157"/>
                </a:cubicBezTo>
                <a:close/>
                <a:moveTo>
                  <a:pt x="3495" y="1441"/>
                </a:moveTo>
                <a:cubicBezTo>
                  <a:pt x="3487" y="1441"/>
                  <a:pt x="3485" y="1436"/>
                  <a:pt x="3479" y="1435"/>
                </a:cubicBezTo>
                <a:cubicBezTo>
                  <a:pt x="3482" y="1432"/>
                  <a:pt x="3482" y="1428"/>
                  <a:pt x="3482" y="1423"/>
                </a:cubicBezTo>
                <a:cubicBezTo>
                  <a:pt x="3492" y="1420"/>
                  <a:pt x="3488" y="1431"/>
                  <a:pt x="3498" y="1429"/>
                </a:cubicBezTo>
                <a:cubicBezTo>
                  <a:pt x="3498" y="1434"/>
                  <a:pt x="3494" y="1435"/>
                  <a:pt x="3495" y="1441"/>
                </a:cubicBezTo>
                <a:close/>
                <a:moveTo>
                  <a:pt x="3013" y="389"/>
                </a:moveTo>
                <a:cubicBezTo>
                  <a:pt x="3020" y="403"/>
                  <a:pt x="3025" y="412"/>
                  <a:pt x="3017" y="426"/>
                </a:cubicBezTo>
                <a:cubicBezTo>
                  <a:pt x="3026" y="424"/>
                  <a:pt x="3023" y="434"/>
                  <a:pt x="3032" y="432"/>
                </a:cubicBezTo>
                <a:cubicBezTo>
                  <a:pt x="3050" y="421"/>
                  <a:pt x="3074" y="426"/>
                  <a:pt x="3097" y="425"/>
                </a:cubicBezTo>
                <a:cubicBezTo>
                  <a:pt x="3095" y="408"/>
                  <a:pt x="3131" y="405"/>
                  <a:pt x="3121" y="388"/>
                </a:cubicBezTo>
                <a:cubicBezTo>
                  <a:pt x="3123" y="395"/>
                  <a:pt x="3097" y="382"/>
                  <a:pt x="3099" y="370"/>
                </a:cubicBezTo>
                <a:cubicBezTo>
                  <a:pt x="3072" y="372"/>
                  <a:pt x="3035" y="371"/>
                  <a:pt x="3013" y="383"/>
                </a:cubicBezTo>
                <a:cubicBezTo>
                  <a:pt x="3023" y="382"/>
                  <a:pt x="3026" y="392"/>
                  <a:pt x="3013" y="389"/>
                </a:cubicBezTo>
                <a:close/>
                <a:moveTo>
                  <a:pt x="852" y="798"/>
                </a:moveTo>
                <a:cubicBezTo>
                  <a:pt x="852" y="799"/>
                  <a:pt x="854" y="801"/>
                  <a:pt x="855" y="798"/>
                </a:cubicBezTo>
                <a:cubicBezTo>
                  <a:pt x="849" y="795"/>
                  <a:pt x="847" y="789"/>
                  <a:pt x="836" y="792"/>
                </a:cubicBezTo>
                <a:cubicBezTo>
                  <a:pt x="837" y="797"/>
                  <a:pt x="833" y="799"/>
                  <a:pt x="827" y="798"/>
                </a:cubicBezTo>
                <a:cubicBezTo>
                  <a:pt x="827" y="813"/>
                  <a:pt x="827" y="813"/>
                  <a:pt x="827" y="813"/>
                </a:cubicBezTo>
                <a:cubicBezTo>
                  <a:pt x="845" y="818"/>
                  <a:pt x="838" y="798"/>
                  <a:pt x="852" y="798"/>
                </a:cubicBezTo>
                <a:close/>
                <a:moveTo>
                  <a:pt x="3787" y="1048"/>
                </a:moveTo>
                <a:cubicBezTo>
                  <a:pt x="3772" y="1048"/>
                  <a:pt x="3782" y="1031"/>
                  <a:pt x="3766" y="1027"/>
                </a:cubicBezTo>
                <a:cubicBezTo>
                  <a:pt x="3765" y="1029"/>
                  <a:pt x="3758" y="1039"/>
                  <a:pt x="3766" y="1039"/>
                </a:cubicBezTo>
                <a:cubicBezTo>
                  <a:pt x="3766" y="1037"/>
                  <a:pt x="3766" y="1033"/>
                  <a:pt x="3769" y="1033"/>
                </a:cubicBezTo>
                <a:cubicBezTo>
                  <a:pt x="3772" y="1041"/>
                  <a:pt x="3776" y="1049"/>
                  <a:pt x="3778" y="1058"/>
                </a:cubicBezTo>
                <a:cubicBezTo>
                  <a:pt x="3774" y="1053"/>
                  <a:pt x="3768" y="1055"/>
                  <a:pt x="3769" y="1064"/>
                </a:cubicBezTo>
                <a:cubicBezTo>
                  <a:pt x="3777" y="1062"/>
                  <a:pt x="3780" y="1065"/>
                  <a:pt x="3778" y="1073"/>
                </a:cubicBezTo>
                <a:cubicBezTo>
                  <a:pt x="3798" y="1065"/>
                  <a:pt x="3792" y="1080"/>
                  <a:pt x="3806" y="1085"/>
                </a:cubicBezTo>
                <a:cubicBezTo>
                  <a:pt x="3804" y="1070"/>
                  <a:pt x="3778" y="1066"/>
                  <a:pt x="3787" y="1048"/>
                </a:cubicBezTo>
                <a:close/>
                <a:moveTo>
                  <a:pt x="2337" y="1234"/>
                </a:moveTo>
                <a:cubicBezTo>
                  <a:pt x="2333" y="1218"/>
                  <a:pt x="2320" y="1232"/>
                  <a:pt x="2312" y="1222"/>
                </a:cubicBezTo>
                <a:cubicBezTo>
                  <a:pt x="2313" y="1227"/>
                  <a:pt x="2312" y="1231"/>
                  <a:pt x="2309" y="1234"/>
                </a:cubicBezTo>
                <a:cubicBezTo>
                  <a:pt x="2328" y="1234"/>
                  <a:pt x="2341" y="1237"/>
                  <a:pt x="2352" y="1234"/>
                </a:cubicBezTo>
                <a:cubicBezTo>
                  <a:pt x="2348" y="1232"/>
                  <a:pt x="2344" y="1229"/>
                  <a:pt x="2340" y="1228"/>
                </a:cubicBezTo>
                <a:cubicBezTo>
                  <a:pt x="2339" y="1230"/>
                  <a:pt x="2340" y="1234"/>
                  <a:pt x="2337" y="1234"/>
                </a:cubicBezTo>
                <a:close/>
                <a:moveTo>
                  <a:pt x="1890" y="1251"/>
                </a:moveTo>
                <a:cubicBezTo>
                  <a:pt x="1874" y="1246"/>
                  <a:pt x="1880" y="1262"/>
                  <a:pt x="1868" y="1261"/>
                </a:cubicBezTo>
                <a:cubicBezTo>
                  <a:pt x="1865" y="1260"/>
                  <a:pt x="1864" y="1257"/>
                  <a:pt x="1862" y="1255"/>
                </a:cubicBezTo>
                <a:cubicBezTo>
                  <a:pt x="1863" y="1250"/>
                  <a:pt x="1867" y="1249"/>
                  <a:pt x="1868" y="1245"/>
                </a:cubicBezTo>
                <a:cubicBezTo>
                  <a:pt x="1854" y="1258"/>
                  <a:pt x="1841" y="1248"/>
                  <a:pt x="1822" y="1249"/>
                </a:cubicBezTo>
                <a:cubicBezTo>
                  <a:pt x="1823" y="1270"/>
                  <a:pt x="1803" y="1252"/>
                  <a:pt x="1795" y="1265"/>
                </a:cubicBezTo>
                <a:cubicBezTo>
                  <a:pt x="1794" y="1259"/>
                  <a:pt x="1808" y="1252"/>
                  <a:pt x="1798" y="1246"/>
                </a:cubicBezTo>
                <a:cubicBezTo>
                  <a:pt x="1795" y="1248"/>
                  <a:pt x="1787" y="1259"/>
                  <a:pt x="1786" y="1252"/>
                </a:cubicBezTo>
                <a:cubicBezTo>
                  <a:pt x="1786" y="1248"/>
                  <a:pt x="1791" y="1250"/>
                  <a:pt x="1792" y="1246"/>
                </a:cubicBezTo>
                <a:cubicBezTo>
                  <a:pt x="1780" y="1251"/>
                  <a:pt x="1791" y="1233"/>
                  <a:pt x="1779" y="1237"/>
                </a:cubicBezTo>
                <a:cubicBezTo>
                  <a:pt x="1779" y="1242"/>
                  <a:pt x="1779" y="1247"/>
                  <a:pt x="1779" y="1253"/>
                </a:cubicBezTo>
                <a:cubicBezTo>
                  <a:pt x="1769" y="1249"/>
                  <a:pt x="1758" y="1257"/>
                  <a:pt x="1752" y="1244"/>
                </a:cubicBezTo>
                <a:cubicBezTo>
                  <a:pt x="1751" y="1246"/>
                  <a:pt x="1749" y="1247"/>
                  <a:pt x="1746" y="1247"/>
                </a:cubicBezTo>
                <a:cubicBezTo>
                  <a:pt x="1746" y="1268"/>
                  <a:pt x="1756" y="1244"/>
                  <a:pt x="1755" y="1262"/>
                </a:cubicBezTo>
                <a:cubicBezTo>
                  <a:pt x="1761" y="1263"/>
                  <a:pt x="1761" y="1258"/>
                  <a:pt x="1764" y="1256"/>
                </a:cubicBezTo>
                <a:cubicBezTo>
                  <a:pt x="1765" y="1270"/>
                  <a:pt x="1768" y="1260"/>
                  <a:pt x="1779" y="1256"/>
                </a:cubicBezTo>
                <a:cubicBezTo>
                  <a:pt x="1788" y="1260"/>
                  <a:pt x="1791" y="1269"/>
                  <a:pt x="1798" y="1274"/>
                </a:cubicBezTo>
                <a:cubicBezTo>
                  <a:pt x="1798" y="1270"/>
                  <a:pt x="1799" y="1267"/>
                  <a:pt x="1804" y="1268"/>
                </a:cubicBezTo>
                <a:cubicBezTo>
                  <a:pt x="1805" y="1272"/>
                  <a:pt x="1803" y="1279"/>
                  <a:pt x="1807" y="1280"/>
                </a:cubicBezTo>
                <a:cubicBezTo>
                  <a:pt x="1811" y="1274"/>
                  <a:pt x="1818" y="1270"/>
                  <a:pt x="1826" y="1267"/>
                </a:cubicBezTo>
                <a:cubicBezTo>
                  <a:pt x="1827" y="1272"/>
                  <a:pt x="1830" y="1275"/>
                  <a:pt x="1832" y="1280"/>
                </a:cubicBezTo>
                <a:cubicBezTo>
                  <a:pt x="1841" y="1282"/>
                  <a:pt x="1838" y="1271"/>
                  <a:pt x="1847" y="1273"/>
                </a:cubicBezTo>
                <a:cubicBezTo>
                  <a:pt x="1848" y="1280"/>
                  <a:pt x="1838" y="1277"/>
                  <a:pt x="1838" y="1283"/>
                </a:cubicBezTo>
                <a:cubicBezTo>
                  <a:pt x="1861" y="1279"/>
                  <a:pt x="1867" y="1270"/>
                  <a:pt x="1887" y="1282"/>
                </a:cubicBezTo>
                <a:cubicBezTo>
                  <a:pt x="1898" y="1271"/>
                  <a:pt x="1885" y="1263"/>
                  <a:pt x="1890" y="1251"/>
                </a:cubicBezTo>
                <a:close/>
                <a:moveTo>
                  <a:pt x="1997" y="1281"/>
                </a:moveTo>
                <a:cubicBezTo>
                  <a:pt x="1989" y="1277"/>
                  <a:pt x="1992" y="1264"/>
                  <a:pt x="2000" y="1271"/>
                </a:cubicBezTo>
                <a:cubicBezTo>
                  <a:pt x="2002" y="1264"/>
                  <a:pt x="1990" y="1253"/>
                  <a:pt x="1988" y="1259"/>
                </a:cubicBezTo>
                <a:cubicBezTo>
                  <a:pt x="1993" y="1266"/>
                  <a:pt x="1978" y="1278"/>
                  <a:pt x="1979" y="1290"/>
                </a:cubicBezTo>
                <a:cubicBezTo>
                  <a:pt x="1989" y="1293"/>
                  <a:pt x="1988" y="1285"/>
                  <a:pt x="1994" y="1284"/>
                </a:cubicBezTo>
                <a:cubicBezTo>
                  <a:pt x="1995" y="1288"/>
                  <a:pt x="1998" y="1288"/>
                  <a:pt x="1997" y="1293"/>
                </a:cubicBezTo>
                <a:cubicBezTo>
                  <a:pt x="1994" y="1293"/>
                  <a:pt x="1990" y="1288"/>
                  <a:pt x="1988" y="1293"/>
                </a:cubicBezTo>
                <a:cubicBezTo>
                  <a:pt x="1995" y="1300"/>
                  <a:pt x="2000" y="1289"/>
                  <a:pt x="2007" y="1296"/>
                </a:cubicBezTo>
                <a:cubicBezTo>
                  <a:pt x="2003" y="1286"/>
                  <a:pt x="2011" y="1288"/>
                  <a:pt x="2013" y="1284"/>
                </a:cubicBezTo>
                <a:cubicBezTo>
                  <a:pt x="2008" y="1283"/>
                  <a:pt x="2010" y="1277"/>
                  <a:pt x="2013" y="1274"/>
                </a:cubicBezTo>
                <a:cubicBezTo>
                  <a:pt x="1999" y="1273"/>
                  <a:pt x="1999" y="1277"/>
                  <a:pt x="1997" y="1281"/>
                </a:cubicBezTo>
                <a:close/>
                <a:moveTo>
                  <a:pt x="2798" y="1339"/>
                </a:moveTo>
                <a:cubicBezTo>
                  <a:pt x="2810" y="1334"/>
                  <a:pt x="2815" y="1324"/>
                  <a:pt x="2825" y="1317"/>
                </a:cubicBezTo>
                <a:cubicBezTo>
                  <a:pt x="2815" y="1305"/>
                  <a:pt x="2802" y="1332"/>
                  <a:pt x="2794" y="1317"/>
                </a:cubicBezTo>
                <a:cubicBezTo>
                  <a:pt x="2799" y="1322"/>
                  <a:pt x="2804" y="1320"/>
                  <a:pt x="2804" y="1311"/>
                </a:cubicBezTo>
                <a:cubicBezTo>
                  <a:pt x="2794" y="1312"/>
                  <a:pt x="2789" y="1308"/>
                  <a:pt x="2782" y="1305"/>
                </a:cubicBezTo>
                <a:cubicBezTo>
                  <a:pt x="2781" y="1308"/>
                  <a:pt x="2782" y="1311"/>
                  <a:pt x="2779" y="1311"/>
                </a:cubicBezTo>
                <a:cubicBezTo>
                  <a:pt x="2778" y="1309"/>
                  <a:pt x="2779" y="1305"/>
                  <a:pt x="2776" y="1305"/>
                </a:cubicBezTo>
                <a:cubicBezTo>
                  <a:pt x="2780" y="1313"/>
                  <a:pt x="2769" y="1320"/>
                  <a:pt x="2776" y="1321"/>
                </a:cubicBezTo>
                <a:cubicBezTo>
                  <a:pt x="2782" y="1315"/>
                  <a:pt x="2783" y="1343"/>
                  <a:pt x="2798" y="1339"/>
                </a:cubicBezTo>
                <a:close/>
                <a:moveTo>
                  <a:pt x="2792" y="1351"/>
                </a:moveTo>
                <a:cubicBezTo>
                  <a:pt x="2790" y="1365"/>
                  <a:pt x="2792" y="1373"/>
                  <a:pt x="2804" y="1363"/>
                </a:cubicBezTo>
                <a:cubicBezTo>
                  <a:pt x="2800" y="1387"/>
                  <a:pt x="2842" y="1395"/>
                  <a:pt x="2860" y="1384"/>
                </a:cubicBezTo>
                <a:cubicBezTo>
                  <a:pt x="2835" y="1369"/>
                  <a:pt x="2811" y="1372"/>
                  <a:pt x="2792" y="1351"/>
                </a:cubicBezTo>
                <a:close/>
                <a:moveTo>
                  <a:pt x="3125" y="1513"/>
                </a:moveTo>
                <a:cubicBezTo>
                  <a:pt x="3124" y="1507"/>
                  <a:pt x="3103" y="1497"/>
                  <a:pt x="3109" y="1504"/>
                </a:cubicBezTo>
                <a:cubicBezTo>
                  <a:pt x="3119" y="1512"/>
                  <a:pt x="3134" y="1523"/>
                  <a:pt x="3143" y="1515"/>
                </a:cubicBezTo>
                <a:cubicBezTo>
                  <a:pt x="3132" y="1513"/>
                  <a:pt x="3126" y="1500"/>
                  <a:pt x="3125" y="1513"/>
                </a:cubicBezTo>
                <a:close/>
                <a:moveTo>
                  <a:pt x="3109" y="1522"/>
                </a:moveTo>
                <a:cubicBezTo>
                  <a:pt x="3112" y="1540"/>
                  <a:pt x="3125" y="1527"/>
                  <a:pt x="3131" y="1540"/>
                </a:cubicBezTo>
                <a:cubicBezTo>
                  <a:pt x="3132" y="1535"/>
                  <a:pt x="3138" y="1538"/>
                  <a:pt x="3140" y="1540"/>
                </a:cubicBezTo>
                <a:cubicBezTo>
                  <a:pt x="3135" y="1529"/>
                  <a:pt x="3116" y="1532"/>
                  <a:pt x="3109" y="1522"/>
                </a:cubicBezTo>
                <a:close/>
                <a:moveTo>
                  <a:pt x="3235" y="1551"/>
                </a:moveTo>
                <a:cubicBezTo>
                  <a:pt x="3235" y="1565"/>
                  <a:pt x="3225" y="1546"/>
                  <a:pt x="3223" y="1542"/>
                </a:cubicBezTo>
                <a:cubicBezTo>
                  <a:pt x="3192" y="1561"/>
                  <a:pt x="3178" y="1518"/>
                  <a:pt x="3162" y="1528"/>
                </a:cubicBezTo>
                <a:cubicBezTo>
                  <a:pt x="3186" y="1533"/>
                  <a:pt x="3187" y="1563"/>
                  <a:pt x="3211" y="1570"/>
                </a:cubicBezTo>
                <a:cubicBezTo>
                  <a:pt x="3212" y="1565"/>
                  <a:pt x="3206" y="1562"/>
                  <a:pt x="3211" y="1561"/>
                </a:cubicBezTo>
                <a:cubicBezTo>
                  <a:pt x="3221" y="1563"/>
                  <a:pt x="3228" y="1567"/>
                  <a:pt x="3226" y="1573"/>
                </a:cubicBezTo>
                <a:cubicBezTo>
                  <a:pt x="3229" y="1558"/>
                  <a:pt x="3242" y="1570"/>
                  <a:pt x="3248" y="1563"/>
                </a:cubicBezTo>
                <a:cubicBezTo>
                  <a:pt x="3240" y="1563"/>
                  <a:pt x="3243" y="1551"/>
                  <a:pt x="3235" y="1551"/>
                </a:cubicBezTo>
                <a:close/>
                <a:moveTo>
                  <a:pt x="3390" y="1626"/>
                </a:moveTo>
                <a:cubicBezTo>
                  <a:pt x="3379" y="1608"/>
                  <a:pt x="3353" y="1612"/>
                  <a:pt x="3337" y="1605"/>
                </a:cubicBezTo>
                <a:cubicBezTo>
                  <a:pt x="3336" y="1604"/>
                  <a:pt x="3335" y="1596"/>
                  <a:pt x="3334" y="1596"/>
                </a:cubicBezTo>
                <a:cubicBezTo>
                  <a:pt x="3318" y="1589"/>
                  <a:pt x="3301" y="1586"/>
                  <a:pt x="3285" y="1584"/>
                </a:cubicBezTo>
                <a:cubicBezTo>
                  <a:pt x="3280" y="1571"/>
                  <a:pt x="3258" y="1564"/>
                  <a:pt x="3251" y="1572"/>
                </a:cubicBezTo>
                <a:cubicBezTo>
                  <a:pt x="3266" y="1577"/>
                  <a:pt x="3277" y="1587"/>
                  <a:pt x="3282" y="1603"/>
                </a:cubicBezTo>
                <a:cubicBezTo>
                  <a:pt x="3261" y="1595"/>
                  <a:pt x="3265" y="1591"/>
                  <a:pt x="3251" y="1582"/>
                </a:cubicBezTo>
                <a:cubicBezTo>
                  <a:pt x="3250" y="1601"/>
                  <a:pt x="3270" y="1598"/>
                  <a:pt x="3276" y="1609"/>
                </a:cubicBezTo>
                <a:cubicBezTo>
                  <a:pt x="3285" y="1608"/>
                  <a:pt x="3287" y="1599"/>
                  <a:pt x="3300" y="1603"/>
                </a:cubicBezTo>
                <a:cubicBezTo>
                  <a:pt x="3301" y="1607"/>
                  <a:pt x="3299" y="1614"/>
                  <a:pt x="3304" y="1615"/>
                </a:cubicBezTo>
                <a:cubicBezTo>
                  <a:pt x="3310" y="1599"/>
                  <a:pt x="3327" y="1625"/>
                  <a:pt x="3334" y="1608"/>
                </a:cubicBezTo>
                <a:cubicBezTo>
                  <a:pt x="3340" y="1630"/>
                  <a:pt x="3380" y="1620"/>
                  <a:pt x="3380" y="1638"/>
                </a:cubicBezTo>
                <a:cubicBezTo>
                  <a:pt x="3386" y="1639"/>
                  <a:pt x="3386" y="1634"/>
                  <a:pt x="3390" y="1632"/>
                </a:cubicBezTo>
                <a:cubicBezTo>
                  <a:pt x="3393" y="1640"/>
                  <a:pt x="3398" y="1643"/>
                  <a:pt x="3402" y="1635"/>
                </a:cubicBezTo>
                <a:cubicBezTo>
                  <a:pt x="3410" y="1647"/>
                  <a:pt x="3406" y="1640"/>
                  <a:pt x="3414" y="1650"/>
                </a:cubicBezTo>
                <a:cubicBezTo>
                  <a:pt x="3414" y="1640"/>
                  <a:pt x="3433" y="1648"/>
                  <a:pt x="3433" y="1638"/>
                </a:cubicBezTo>
                <a:cubicBezTo>
                  <a:pt x="3415" y="1639"/>
                  <a:pt x="3406" y="1617"/>
                  <a:pt x="3390" y="1626"/>
                </a:cubicBezTo>
                <a:close/>
                <a:moveTo>
                  <a:pt x="2016" y="1274"/>
                </a:moveTo>
                <a:cubicBezTo>
                  <a:pt x="2016" y="1283"/>
                  <a:pt x="2021" y="1287"/>
                  <a:pt x="2028" y="1289"/>
                </a:cubicBezTo>
                <a:cubicBezTo>
                  <a:pt x="2031" y="1284"/>
                  <a:pt x="2032" y="1275"/>
                  <a:pt x="2034" y="1268"/>
                </a:cubicBezTo>
                <a:cubicBezTo>
                  <a:pt x="2024" y="1267"/>
                  <a:pt x="2027" y="1277"/>
                  <a:pt x="2016" y="1274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23" name="图片 22" descr="黑暗中有圆形&#10;&#10;描述已自动生成">
            <a:extLst>
              <a:ext uri="{FF2B5EF4-FFF2-40B4-BE49-F238E27FC236}">
                <a16:creationId xmlns:a16="http://schemas.microsoft.com/office/drawing/2014/main" id="{6858384A-385A-4AE5-8DF8-51E4025B5E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6"/>
          <a:stretch/>
        </p:blipFill>
        <p:spPr>
          <a:xfrm flipH="1">
            <a:off x="0" y="33606"/>
            <a:ext cx="9470470" cy="3061046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E1D2F0B-CC38-4A65-95D5-03F797DD0CD2}"/>
              </a:ext>
            </a:extLst>
          </p:cNvPr>
          <p:cNvSpPr/>
          <p:nvPr/>
        </p:nvSpPr>
        <p:spPr>
          <a:xfrm>
            <a:off x="874713" y="1394711"/>
            <a:ext cx="10423061" cy="4946822"/>
          </a:xfrm>
          <a:prstGeom prst="roundRect">
            <a:avLst>
              <a:gd name="adj" fmla="val 3450"/>
            </a:avLst>
          </a:prstGeom>
          <a:gradFill>
            <a:gsLst>
              <a:gs pos="95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2" name="图片 1" descr="image1153">
            <a:extLst>
              <a:ext uri="{FF2B5EF4-FFF2-40B4-BE49-F238E27FC236}">
                <a16:creationId xmlns:a16="http://schemas.microsoft.com/office/drawing/2014/main" id="{AA786A77-220C-4DAD-8BA5-DC4A37C13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913577" y="2991478"/>
            <a:ext cx="3487216" cy="34928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BFD8FD-82DC-4BA2-9DE4-CB6D01AF24D9}"/>
              </a:ext>
            </a:extLst>
          </p:cNvPr>
          <p:cNvSpPr txBox="1"/>
          <p:nvPr/>
        </p:nvSpPr>
        <p:spPr>
          <a:xfrm>
            <a:off x="760585" y="6316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prstClr val="white"/>
                </a:solidFill>
                <a:latin typeface="思源宋体 CN Heavy"/>
                <a:ea typeface="思源宋体 CN Heavy"/>
              </a:rPr>
              <a:t>五水共治成效</a:t>
            </a:r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C87FF12C-E1AA-386C-05B7-8CB072AAFA12}"/>
              </a:ext>
            </a:extLst>
          </p:cNvPr>
          <p:cNvSpPr/>
          <p:nvPr/>
        </p:nvSpPr>
        <p:spPr>
          <a:xfrm>
            <a:off x="1007149" y="1904223"/>
            <a:ext cx="521295" cy="521295"/>
          </a:xfrm>
          <a:prstGeom prst="roundRect">
            <a:avLst>
              <a:gd name="adj" fmla="val 26670"/>
            </a:avLst>
          </a:prstGeom>
          <a:solidFill>
            <a:srgbClr val="F7F03D"/>
          </a:solidFill>
          <a:ln/>
        </p:spPr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A35CB2AF-4DCF-CE1B-1A1C-A443EBE1B6F4}"/>
              </a:ext>
            </a:extLst>
          </p:cNvPr>
          <p:cNvSpPr/>
          <p:nvPr/>
        </p:nvSpPr>
        <p:spPr>
          <a:xfrm>
            <a:off x="1214418" y="1947682"/>
            <a:ext cx="106759" cy="4343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421"/>
              </a:lnSpc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737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4683AD4C-5448-28F5-695B-CA416D16C921}"/>
              </a:ext>
            </a:extLst>
          </p:cNvPr>
          <p:cNvSpPr/>
          <p:nvPr/>
        </p:nvSpPr>
        <p:spPr>
          <a:xfrm>
            <a:off x="1639768" y="1940770"/>
            <a:ext cx="2896394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400" dirty="0" err="1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治理前状况</a:t>
            </a:r>
            <a:endParaRPr lang="en-US" sz="2400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FA9DC9B6-3FF4-8655-BB19-86DC772BB4C5}"/>
              </a:ext>
            </a:extLst>
          </p:cNvPr>
          <p:cNvSpPr/>
          <p:nvPr/>
        </p:nvSpPr>
        <p:spPr>
          <a:xfrm>
            <a:off x="3489701" y="1868716"/>
            <a:ext cx="5068454" cy="148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在五水共治之前，河流严重污染，不适合饮用和农业用水。水体富营养化严重，导致水生生物生存环境恶化。</a:t>
            </a:r>
            <a:endParaRPr lang="en-US" sz="1824" dirty="0"/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FFFCE2AF-BFF0-D6BD-D18F-D2D342F9BA14}"/>
              </a:ext>
            </a:extLst>
          </p:cNvPr>
          <p:cNvSpPr/>
          <p:nvPr/>
        </p:nvSpPr>
        <p:spPr>
          <a:xfrm>
            <a:off x="1008107" y="3325254"/>
            <a:ext cx="521295" cy="521295"/>
          </a:xfrm>
          <a:prstGeom prst="roundRect">
            <a:avLst>
              <a:gd name="adj" fmla="val 26670"/>
            </a:avLst>
          </a:prstGeom>
          <a:solidFill>
            <a:srgbClr val="F7F03D"/>
          </a:solidFill>
          <a:ln/>
        </p:spPr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DD6B0D86-2899-1A57-A042-DE4FCBA981A5}"/>
              </a:ext>
            </a:extLst>
          </p:cNvPr>
          <p:cNvSpPr/>
          <p:nvPr/>
        </p:nvSpPr>
        <p:spPr>
          <a:xfrm>
            <a:off x="1173505" y="3368711"/>
            <a:ext cx="190500" cy="4343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421"/>
              </a:lnSpc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737" dirty="0"/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4AC3DA9B-F98B-BA10-D3D2-21A6B2270A0F}"/>
              </a:ext>
            </a:extLst>
          </p:cNvPr>
          <p:cNvSpPr/>
          <p:nvPr/>
        </p:nvSpPr>
        <p:spPr>
          <a:xfrm>
            <a:off x="1666420" y="3378239"/>
            <a:ext cx="2896394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400" dirty="0" err="1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治理措施</a:t>
            </a:r>
            <a:endParaRPr lang="en-US" sz="2400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</p:txBody>
      </p:sp>
      <p:sp>
        <p:nvSpPr>
          <p:cNvPr id="28" name="Shape 14">
            <a:extLst>
              <a:ext uri="{FF2B5EF4-FFF2-40B4-BE49-F238E27FC236}">
                <a16:creationId xmlns:a16="http://schemas.microsoft.com/office/drawing/2014/main" id="{6A9DAEAD-5D27-84AD-BE24-4E33E6B32274}"/>
              </a:ext>
            </a:extLst>
          </p:cNvPr>
          <p:cNvSpPr/>
          <p:nvPr/>
        </p:nvSpPr>
        <p:spPr>
          <a:xfrm>
            <a:off x="1007197" y="5020671"/>
            <a:ext cx="521295" cy="521295"/>
          </a:xfrm>
          <a:prstGeom prst="roundRect">
            <a:avLst>
              <a:gd name="adj" fmla="val 26670"/>
            </a:avLst>
          </a:prstGeom>
          <a:solidFill>
            <a:srgbClr val="F7F03D"/>
          </a:solidFill>
          <a:ln/>
        </p:spPr>
      </p:sp>
      <p:sp>
        <p:nvSpPr>
          <p:cNvPr id="30" name="Text 15">
            <a:extLst>
              <a:ext uri="{FF2B5EF4-FFF2-40B4-BE49-F238E27FC236}">
                <a16:creationId xmlns:a16="http://schemas.microsoft.com/office/drawing/2014/main" id="{D8949964-1B6A-9850-85E0-75A034C2239A}"/>
              </a:ext>
            </a:extLst>
          </p:cNvPr>
          <p:cNvSpPr/>
          <p:nvPr/>
        </p:nvSpPr>
        <p:spPr>
          <a:xfrm>
            <a:off x="1165948" y="5064129"/>
            <a:ext cx="203696" cy="4343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421"/>
              </a:lnSpc>
            </a:pPr>
            <a:r>
              <a:rPr lang="en-US" sz="273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737" dirty="0"/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232D6EE0-8455-B136-EC21-FEE24CBEAEA1}"/>
              </a:ext>
            </a:extLst>
          </p:cNvPr>
          <p:cNvSpPr/>
          <p:nvPr/>
        </p:nvSpPr>
        <p:spPr>
          <a:xfrm>
            <a:off x="1715207" y="5039836"/>
            <a:ext cx="2896394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851"/>
              </a:lnSpc>
            </a:pPr>
            <a:r>
              <a:rPr lang="en-US" sz="2400" dirty="0" err="1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治理成效</a:t>
            </a:r>
            <a:endParaRPr lang="en-US" sz="2400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FF2851EF-A979-376C-E468-499CFA1ED97E}"/>
              </a:ext>
            </a:extLst>
          </p:cNvPr>
          <p:cNvSpPr/>
          <p:nvPr/>
        </p:nvSpPr>
        <p:spPr>
          <a:xfrm>
            <a:off x="3497306" y="3255191"/>
            <a:ext cx="5068455" cy="148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实施五水共治政策，加强污染源治理，。政府和科研机构投入资源进行水环境治理和生态修复技术研究，提供技术支持。加强环境保护法律法规体系建设。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+mn-ea"/>
            </a:endParaRPr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D0F408DF-F596-5F49-4343-668CFE87BB8C}"/>
              </a:ext>
            </a:extLst>
          </p:cNvPr>
          <p:cNvSpPr/>
          <p:nvPr/>
        </p:nvSpPr>
        <p:spPr>
          <a:xfrm>
            <a:off x="3489700" y="4885544"/>
            <a:ext cx="5068455" cy="148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五水共治政策推动下，河流水质显著改善，促进农业发展。河流周边生态系统得到修复和保护，水生生物多样性提高。水资源利用效率提升。</a:t>
            </a: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919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8">
            <a:extLst>
              <a:ext uri="{FF2B5EF4-FFF2-40B4-BE49-F238E27FC236}">
                <a16:creationId xmlns:a16="http://schemas.microsoft.com/office/drawing/2014/main" id="{DA0FE6BA-D8A6-448B-B033-0E27B8C3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32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1807">
            <a:extLst>
              <a:ext uri="{FF2B5EF4-FFF2-40B4-BE49-F238E27FC236}">
                <a16:creationId xmlns:a16="http://schemas.microsoft.com/office/drawing/2014/main" id="{14854A91-B8FD-40A5-8047-BD96807C1666}"/>
              </a:ext>
            </a:extLst>
          </p:cNvPr>
          <p:cNvSpPr>
            <a:spLocks noEditPoints="1"/>
          </p:cNvSpPr>
          <p:nvPr/>
        </p:nvSpPr>
        <p:spPr bwMode="auto">
          <a:xfrm rot="19690862">
            <a:off x="-194915" y="962590"/>
            <a:ext cx="11158206" cy="4956258"/>
          </a:xfrm>
          <a:custGeom>
            <a:avLst/>
            <a:gdLst>
              <a:gd name="T0" fmla="*/ 876 w 3806"/>
              <a:gd name="T1" fmla="*/ 292 h 1688"/>
              <a:gd name="T2" fmla="*/ 831 w 3806"/>
              <a:gd name="T3" fmla="*/ 562 h 1688"/>
              <a:gd name="T4" fmla="*/ 507 w 3806"/>
              <a:gd name="T5" fmla="*/ 624 h 1688"/>
              <a:gd name="T6" fmla="*/ 511 w 3806"/>
              <a:gd name="T7" fmla="*/ 982 h 1688"/>
              <a:gd name="T8" fmla="*/ 815 w 3806"/>
              <a:gd name="T9" fmla="*/ 829 h 1688"/>
              <a:gd name="T10" fmla="*/ 1052 w 3806"/>
              <a:gd name="T11" fmla="*/ 847 h 1688"/>
              <a:gd name="T12" fmla="*/ 96 w 3806"/>
              <a:gd name="T13" fmla="*/ 1125 h 1688"/>
              <a:gd name="T14" fmla="*/ 2226 w 3806"/>
              <a:gd name="T15" fmla="*/ 1168 h 1688"/>
              <a:gd name="T16" fmla="*/ 2242 w 3806"/>
              <a:gd name="T17" fmla="*/ 1229 h 1688"/>
              <a:gd name="T18" fmla="*/ 2690 w 3806"/>
              <a:gd name="T19" fmla="*/ 1291 h 1688"/>
              <a:gd name="T20" fmla="*/ 2903 w 3806"/>
              <a:gd name="T21" fmla="*/ 1448 h 1688"/>
              <a:gd name="T22" fmla="*/ 637 w 3806"/>
              <a:gd name="T23" fmla="*/ 1330 h 1688"/>
              <a:gd name="T24" fmla="*/ 3182 w 3806"/>
              <a:gd name="T25" fmla="*/ 1196 h 1688"/>
              <a:gd name="T26" fmla="*/ 3212 w 3806"/>
              <a:gd name="T27" fmla="*/ 1135 h 1688"/>
              <a:gd name="T28" fmla="*/ 3470 w 3806"/>
              <a:gd name="T29" fmla="*/ 1165 h 1688"/>
              <a:gd name="T30" fmla="*/ 3687 w 3806"/>
              <a:gd name="T31" fmla="*/ 1160 h 1688"/>
              <a:gd name="T32" fmla="*/ 3713 w 3806"/>
              <a:gd name="T33" fmla="*/ 970 h 1688"/>
              <a:gd name="T34" fmla="*/ 3526 w 3806"/>
              <a:gd name="T35" fmla="*/ 681 h 1688"/>
              <a:gd name="T36" fmla="*/ 2863 w 3806"/>
              <a:gd name="T37" fmla="*/ 382 h 1688"/>
              <a:gd name="T38" fmla="*/ 2291 w 3806"/>
              <a:gd name="T39" fmla="*/ 183 h 1688"/>
              <a:gd name="T40" fmla="*/ 1315 w 3806"/>
              <a:gd name="T41" fmla="*/ 97 h 1688"/>
              <a:gd name="T42" fmla="*/ 904 w 3806"/>
              <a:gd name="T43" fmla="*/ 307 h 1688"/>
              <a:gd name="T44" fmla="*/ 587 w 3806"/>
              <a:gd name="T45" fmla="*/ 393 h 1688"/>
              <a:gd name="T46" fmla="*/ 679 w 3806"/>
              <a:gd name="T47" fmla="*/ 677 h 1688"/>
              <a:gd name="T48" fmla="*/ 751 w 3806"/>
              <a:gd name="T49" fmla="*/ 526 h 1688"/>
              <a:gd name="T50" fmla="*/ 1018 w 3806"/>
              <a:gd name="T51" fmla="*/ 642 h 1688"/>
              <a:gd name="T52" fmla="*/ 945 w 3806"/>
              <a:gd name="T53" fmla="*/ 677 h 1688"/>
              <a:gd name="T54" fmla="*/ 889 w 3806"/>
              <a:gd name="T55" fmla="*/ 803 h 1688"/>
              <a:gd name="T56" fmla="*/ 1079 w 3806"/>
              <a:gd name="T57" fmla="*/ 853 h 1688"/>
              <a:gd name="T58" fmla="*/ 581 w 3806"/>
              <a:gd name="T59" fmla="*/ 985 h 1688"/>
              <a:gd name="T60" fmla="*/ 69 w 3806"/>
              <a:gd name="T61" fmla="*/ 1205 h 1688"/>
              <a:gd name="T62" fmla="*/ 284 w 3806"/>
              <a:gd name="T63" fmla="*/ 1252 h 1688"/>
              <a:gd name="T64" fmla="*/ 544 w 3806"/>
              <a:gd name="T65" fmla="*/ 1190 h 1688"/>
              <a:gd name="T66" fmla="*/ 649 w 3806"/>
              <a:gd name="T67" fmla="*/ 1278 h 1688"/>
              <a:gd name="T68" fmla="*/ 778 w 3806"/>
              <a:gd name="T69" fmla="*/ 1313 h 1688"/>
              <a:gd name="T70" fmla="*/ 1005 w 3806"/>
              <a:gd name="T71" fmla="*/ 1283 h 1688"/>
              <a:gd name="T72" fmla="*/ 1341 w 3806"/>
              <a:gd name="T73" fmla="*/ 1267 h 1688"/>
              <a:gd name="T74" fmla="*/ 1669 w 3806"/>
              <a:gd name="T75" fmla="*/ 1272 h 1688"/>
              <a:gd name="T76" fmla="*/ 2092 w 3806"/>
              <a:gd name="T77" fmla="*/ 1267 h 1688"/>
              <a:gd name="T78" fmla="*/ 2259 w 3806"/>
              <a:gd name="T79" fmla="*/ 1094 h 1688"/>
              <a:gd name="T80" fmla="*/ 2676 w 3806"/>
              <a:gd name="T81" fmla="*/ 1120 h 1688"/>
              <a:gd name="T82" fmla="*/ 3082 w 3806"/>
              <a:gd name="T83" fmla="*/ 1289 h 1688"/>
              <a:gd name="T84" fmla="*/ 2961 w 3806"/>
              <a:gd name="T85" fmla="*/ 1426 h 1688"/>
              <a:gd name="T86" fmla="*/ 3500 w 3806"/>
              <a:gd name="T87" fmla="*/ 1612 h 1688"/>
              <a:gd name="T88" fmla="*/ 3560 w 3806"/>
              <a:gd name="T89" fmla="*/ 1495 h 1688"/>
              <a:gd name="T90" fmla="*/ 3682 w 3806"/>
              <a:gd name="T91" fmla="*/ 1497 h 1688"/>
              <a:gd name="T92" fmla="*/ 856 w 3806"/>
              <a:gd name="T93" fmla="*/ 353 h 1688"/>
              <a:gd name="T94" fmla="*/ 691 w 3806"/>
              <a:gd name="T95" fmla="*/ 1176 h 1688"/>
              <a:gd name="T96" fmla="*/ 739 w 3806"/>
              <a:gd name="T97" fmla="*/ 1139 h 1688"/>
              <a:gd name="T98" fmla="*/ 1053 w 3806"/>
              <a:gd name="T99" fmla="*/ 1246 h 1688"/>
              <a:gd name="T100" fmla="*/ 1327 w 3806"/>
              <a:gd name="T101" fmla="*/ 844 h 1688"/>
              <a:gd name="T102" fmla="*/ 1519 w 3806"/>
              <a:gd name="T103" fmla="*/ 1234 h 1688"/>
              <a:gd name="T104" fmla="*/ 1853 w 3806"/>
              <a:gd name="T105" fmla="*/ 1215 h 1688"/>
              <a:gd name="T106" fmla="*/ 2681 w 3806"/>
              <a:gd name="T107" fmla="*/ 1028 h 1688"/>
              <a:gd name="T108" fmla="*/ 2930 w 3806"/>
              <a:gd name="T109" fmla="*/ 1074 h 1688"/>
              <a:gd name="T110" fmla="*/ 3017 w 3806"/>
              <a:gd name="T111" fmla="*/ 426 h 1688"/>
              <a:gd name="T112" fmla="*/ 2337 w 3806"/>
              <a:gd name="T113" fmla="*/ 1234 h 1688"/>
              <a:gd name="T114" fmla="*/ 1798 w 3806"/>
              <a:gd name="T115" fmla="*/ 1274 h 1688"/>
              <a:gd name="T116" fmla="*/ 2794 w 3806"/>
              <a:gd name="T117" fmla="*/ 1317 h 1688"/>
              <a:gd name="T118" fmla="*/ 3211 w 3806"/>
              <a:gd name="T119" fmla="*/ 1570 h 1688"/>
              <a:gd name="T120" fmla="*/ 2016 w 3806"/>
              <a:gd name="T121" fmla="*/ 1274 h 1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06" h="1688">
                <a:moveTo>
                  <a:pt x="1382" y="7"/>
                </a:moveTo>
                <a:cubicBezTo>
                  <a:pt x="1383" y="9"/>
                  <a:pt x="1384" y="10"/>
                  <a:pt x="1388" y="10"/>
                </a:cubicBezTo>
                <a:cubicBezTo>
                  <a:pt x="1391" y="0"/>
                  <a:pt x="1378" y="5"/>
                  <a:pt x="1373" y="4"/>
                </a:cubicBezTo>
                <a:cubicBezTo>
                  <a:pt x="1373" y="10"/>
                  <a:pt x="1373" y="10"/>
                  <a:pt x="1373" y="10"/>
                </a:cubicBezTo>
                <a:cubicBezTo>
                  <a:pt x="1376" y="10"/>
                  <a:pt x="1376" y="13"/>
                  <a:pt x="1379" y="13"/>
                </a:cubicBezTo>
                <a:cubicBezTo>
                  <a:pt x="1380" y="11"/>
                  <a:pt x="1379" y="7"/>
                  <a:pt x="1382" y="7"/>
                </a:cubicBezTo>
                <a:close/>
                <a:moveTo>
                  <a:pt x="1269" y="60"/>
                </a:moveTo>
                <a:cubicBezTo>
                  <a:pt x="1269" y="58"/>
                  <a:pt x="1269" y="57"/>
                  <a:pt x="1272" y="57"/>
                </a:cubicBezTo>
                <a:cubicBezTo>
                  <a:pt x="1273" y="61"/>
                  <a:pt x="1273" y="65"/>
                  <a:pt x="1278" y="63"/>
                </a:cubicBezTo>
                <a:cubicBezTo>
                  <a:pt x="1282" y="54"/>
                  <a:pt x="1273" y="56"/>
                  <a:pt x="1272" y="51"/>
                </a:cubicBezTo>
                <a:cubicBezTo>
                  <a:pt x="1274" y="51"/>
                  <a:pt x="1276" y="51"/>
                  <a:pt x="1275" y="48"/>
                </a:cubicBezTo>
                <a:cubicBezTo>
                  <a:pt x="1267" y="45"/>
                  <a:pt x="1262" y="59"/>
                  <a:pt x="1269" y="60"/>
                </a:cubicBezTo>
                <a:close/>
                <a:moveTo>
                  <a:pt x="1269" y="76"/>
                </a:moveTo>
                <a:cubicBezTo>
                  <a:pt x="1270" y="71"/>
                  <a:pt x="1276" y="73"/>
                  <a:pt x="1278" y="76"/>
                </a:cubicBezTo>
                <a:cubicBezTo>
                  <a:pt x="1282" y="63"/>
                  <a:pt x="1270" y="68"/>
                  <a:pt x="1266" y="63"/>
                </a:cubicBezTo>
                <a:cubicBezTo>
                  <a:pt x="1267" y="68"/>
                  <a:pt x="1265" y="75"/>
                  <a:pt x="1269" y="76"/>
                </a:cubicBezTo>
                <a:close/>
                <a:moveTo>
                  <a:pt x="744" y="260"/>
                </a:moveTo>
                <a:cubicBezTo>
                  <a:pt x="737" y="259"/>
                  <a:pt x="735" y="254"/>
                  <a:pt x="729" y="260"/>
                </a:cubicBezTo>
                <a:cubicBezTo>
                  <a:pt x="726" y="271"/>
                  <a:pt x="746" y="266"/>
                  <a:pt x="744" y="260"/>
                </a:cubicBezTo>
                <a:close/>
                <a:moveTo>
                  <a:pt x="889" y="282"/>
                </a:moveTo>
                <a:cubicBezTo>
                  <a:pt x="876" y="283"/>
                  <a:pt x="876" y="283"/>
                  <a:pt x="876" y="283"/>
                </a:cubicBezTo>
                <a:cubicBezTo>
                  <a:pt x="876" y="292"/>
                  <a:pt x="876" y="292"/>
                  <a:pt x="876" y="292"/>
                </a:cubicBezTo>
                <a:cubicBezTo>
                  <a:pt x="882" y="290"/>
                  <a:pt x="890" y="290"/>
                  <a:pt x="889" y="282"/>
                </a:cubicBezTo>
                <a:close/>
                <a:moveTo>
                  <a:pt x="2660" y="292"/>
                </a:moveTo>
                <a:cubicBezTo>
                  <a:pt x="2660" y="282"/>
                  <a:pt x="2646" y="286"/>
                  <a:pt x="2641" y="280"/>
                </a:cubicBezTo>
                <a:cubicBezTo>
                  <a:pt x="2642" y="290"/>
                  <a:pt x="2649" y="294"/>
                  <a:pt x="2660" y="292"/>
                </a:cubicBezTo>
                <a:close/>
                <a:moveTo>
                  <a:pt x="550" y="378"/>
                </a:moveTo>
                <a:cubicBezTo>
                  <a:pt x="540" y="377"/>
                  <a:pt x="539" y="369"/>
                  <a:pt x="525" y="372"/>
                </a:cubicBezTo>
                <a:cubicBezTo>
                  <a:pt x="530" y="389"/>
                  <a:pt x="507" y="379"/>
                  <a:pt x="507" y="391"/>
                </a:cubicBezTo>
                <a:cubicBezTo>
                  <a:pt x="520" y="402"/>
                  <a:pt x="538" y="379"/>
                  <a:pt x="550" y="378"/>
                </a:cubicBezTo>
                <a:close/>
                <a:moveTo>
                  <a:pt x="2842" y="367"/>
                </a:moveTo>
                <a:cubicBezTo>
                  <a:pt x="2847" y="365"/>
                  <a:pt x="2854" y="365"/>
                  <a:pt x="2857" y="361"/>
                </a:cubicBezTo>
                <a:cubicBezTo>
                  <a:pt x="2852" y="360"/>
                  <a:pt x="2854" y="353"/>
                  <a:pt x="2848" y="354"/>
                </a:cubicBezTo>
                <a:cubicBezTo>
                  <a:pt x="2850" y="363"/>
                  <a:pt x="2842" y="361"/>
                  <a:pt x="2842" y="367"/>
                </a:cubicBezTo>
                <a:close/>
                <a:moveTo>
                  <a:pt x="560" y="501"/>
                </a:moveTo>
                <a:cubicBezTo>
                  <a:pt x="542" y="504"/>
                  <a:pt x="529" y="494"/>
                  <a:pt x="514" y="486"/>
                </a:cubicBezTo>
                <a:cubicBezTo>
                  <a:pt x="509" y="506"/>
                  <a:pt x="493" y="509"/>
                  <a:pt x="499" y="529"/>
                </a:cubicBezTo>
                <a:cubicBezTo>
                  <a:pt x="523" y="523"/>
                  <a:pt x="534" y="504"/>
                  <a:pt x="560" y="501"/>
                </a:cubicBezTo>
                <a:close/>
                <a:moveTo>
                  <a:pt x="506" y="560"/>
                </a:moveTo>
                <a:cubicBezTo>
                  <a:pt x="521" y="565"/>
                  <a:pt x="529" y="566"/>
                  <a:pt x="524" y="547"/>
                </a:cubicBezTo>
                <a:cubicBezTo>
                  <a:pt x="511" y="544"/>
                  <a:pt x="509" y="552"/>
                  <a:pt x="506" y="560"/>
                </a:cubicBezTo>
                <a:close/>
                <a:moveTo>
                  <a:pt x="867" y="568"/>
                </a:moveTo>
                <a:cubicBezTo>
                  <a:pt x="870" y="558"/>
                  <a:pt x="865" y="556"/>
                  <a:pt x="861" y="552"/>
                </a:cubicBezTo>
                <a:cubicBezTo>
                  <a:pt x="853" y="567"/>
                  <a:pt x="835" y="540"/>
                  <a:pt x="831" y="562"/>
                </a:cubicBezTo>
                <a:cubicBezTo>
                  <a:pt x="827" y="560"/>
                  <a:pt x="802" y="556"/>
                  <a:pt x="809" y="562"/>
                </a:cubicBezTo>
                <a:cubicBezTo>
                  <a:pt x="835" y="570"/>
                  <a:pt x="839" y="568"/>
                  <a:pt x="867" y="568"/>
                </a:cubicBezTo>
                <a:close/>
                <a:moveTo>
                  <a:pt x="926" y="561"/>
                </a:moveTo>
                <a:cubicBezTo>
                  <a:pt x="933" y="565"/>
                  <a:pt x="942" y="567"/>
                  <a:pt x="950" y="570"/>
                </a:cubicBezTo>
                <a:cubicBezTo>
                  <a:pt x="949" y="556"/>
                  <a:pt x="929" y="563"/>
                  <a:pt x="922" y="555"/>
                </a:cubicBezTo>
                <a:cubicBezTo>
                  <a:pt x="920" y="562"/>
                  <a:pt x="912" y="563"/>
                  <a:pt x="910" y="570"/>
                </a:cubicBezTo>
                <a:cubicBezTo>
                  <a:pt x="918" y="566"/>
                  <a:pt x="923" y="579"/>
                  <a:pt x="926" y="570"/>
                </a:cubicBezTo>
                <a:cubicBezTo>
                  <a:pt x="922" y="570"/>
                  <a:pt x="922" y="562"/>
                  <a:pt x="926" y="561"/>
                </a:cubicBezTo>
                <a:close/>
                <a:moveTo>
                  <a:pt x="907" y="573"/>
                </a:moveTo>
                <a:cubicBezTo>
                  <a:pt x="904" y="558"/>
                  <a:pt x="891" y="572"/>
                  <a:pt x="883" y="561"/>
                </a:cubicBezTo>
                <a:cubicBezTo>
                  <a:pt x="882" y="580"/>
                  <a:pt x="895" y="567"/>
                  <a:pt x="907" y="573"/>
                </a:cubicBezTo>
                <a:close/>
                <a:moveTo>
                  <a:pt x="978" y="569"/>
                </a:moveTo>
                <a:cubicBezTo>
                  <a:pt x="979" y="559"/>
                  <a:pt x="957" y="557"/>
                  <a:pt x="956" y="567"/>
                </a:cubicBezTo>
                <a:cubicBezTo>
                  <a:pt x="966" y="565"/>
                  <a:pt x="971" y="568"/>
                  <a:pt x="978" y="569"/>
                </a:cubicBezTo>
                <a:close/>
                <a:moveTo>
                  <a:pt x="1067" y="574"/>
                </a:moveTo>
                <a:cubicBezTo>
                  <a:pt x="1077" y="569"/>
                  <a:pt x="1077" y="577"/>
                  <a:pt x="1085" y="580"/>
                </a:cubicBezTo>
                <a:cubicBezTo>
                  <a:pt x="1086" y="573"/>
                  <a:pt x="1079" y="574"/>
                  <a:pt x="1082" y="565"/>
                </a:cubicBezTo>
                <a:cubicBezTo>
                  <a:pt x="1074" y="566"/>
                  <a:pt x="1066" y="566"/>
                  <a:pt x="1067" y="574"/>
                </a:cubicBezTo>
                <a:close/>
                <a:moveTo>
                  <a:pt x="1097" y="568"/>
                </a:moveTo>
                <a:cubicBezTo>
                  <a:pt x="1096" y="575"/>
                  <a:pt x="1103" y="575"/>
                  <a:pt x="1101" y="583"/>
                </a:cubicBezTo>
                <a:cubicBezTo>
                  <a:pt x="1117" y="583"/>
                  <a:pt x="1104" y="571"/>
                  <a:pt x="1097" y="568"/>
                </a:cubicBezTo>
                <a:close/>
                <a:moveTo>
                  <a:pt x="507" y="624"/>
                </a:moveTo>
                <a:cubicBezTo>
                  <a:pt x="500" y="622"/>
                  <a:pt x="498" y="616"/>
                  <a:pt x="488" y="618"/>
                </a:cubicBezTo>
                <a:cubicBezTo>
                  <a:pt x="484" y="628"/>
                  <a:pt x="504" y="630"/>
                  <a:pt x="507" y="624"/>
                </a:cubicBezTo>
                <a:close/>
                <a:moveTo>
                  <a:pt x="832" y="645"/>
                </a:moveTo>
                <a:cubicBezTo>
                  <a:pt x="820" y="646"/>
                  <a:pt x="823" y="632"/>
                  <a:pt x="810" y="636"/>
                </a:cubicBezTo>
                <a:cubicBezTo>
                  <a:pt x="813" y="645"/>
                  <a:pt x="813" y="645"/>
                  <a:pt x="810" y="654"/>
                </a:cubicBezTo>
                <a:cubicBezTo>
                  <a:pt x="818" y="651"/>
                  <a:pt x="825" y="648"/>
                  <a:pt x="832" y="645"/>
                </a:cubicBezTo>
                <a:close/>
                <a:moveTo>
                  <a:pt x="639" y="659"/>
                </a:moveTo>
                <a:cubicBezTo>
                  <a:pt x="637" y="650"/>
                  <a:pt x="619" y="641"/>
                  <a:pt x="611" y="647"/>
                </a:cubicBezTo>
                <a:cubicBezTo>
                  <a:pt x="620" y="655"/>
                  <a:pt x="625" y="664"/>
                  <a:pt x="639" y="659"/>
                </a:cubicBezTo>
                <a:close/>
                <a:moveTo>
                  <a:pt x="642" y="662"/>
                </a:moveTo>
                <a:cubicBezTo>
                  <a:pt x="650" y="661"/>
                  <a:pt x="656" y="658"/>
                  <a:pt x="660" y="653"/>
                </a:cubicBezTo>
                <a:cubicBezTo>
                  <a:pt x="656" y="652"/>
                  <a:pt x="655" y="648"/>
                  <a:pt x="651" y="647"/>
                </a:cubicBezTo>
                <a:cubicBezTo>
                  <a:pt x="652" y="656"/>
                  <a:pt x="643" y="655"/>
                  <a:pt x="642" y="662"/>
                </a:cubicBezTo>
                <a:close/>
                <a:moveTo>
                  <a:pt x="863" y="681"/>
                </a:moveTo>
                <a:cubicBezTo>
                  <a:pt x="853" y="680"/>
                  <a:pt x="851" y="688"/>
                  <a:pt x="844" y="681"/>
                </a:cubicBezTo>
                <a:cubicBezTo>
                  <a:pt x="844" y="687"/>
                  <a:pt x="845" y="691"/>
                  <a:pt x="847" y="693"/>
                </a:cubicBezTo>
                <a:cubicBezTo>
                  <a:pt x="853" y="690"/>
                  <a:pt x="862" y="689"/>
                  <a:pt x="863" y="681"/>
                </a:cubicBezTo>
                <a:close/>
                <a:moveTo>
                  <a:pt x="422" y="987"/>
                </a:moveTo>
                <a:cubicBezTo>
                  <a:pt x="418" y="987"/>
                  <a:pt x="417" y="990"/>
                  <a:pt x="416" y="993"/>
                </a:cubicBezTo>
                <a:cubicBezTo>
                  <a:pt x="420" y="993"/>
                  <a:pt x="423" y="994"/>
                  <a:pt x="422" y="999"/>
                </a:cubicBezTo>
                <a:cubicBezTo>
                  <a:pt x="431" y="999"/>
                  <a:pt x="431" y="992"/>
                  <a:pt x="440" y="992"/>
                </a:cubicBezTo>
                <a:cubicBezTo>
                  <a:pt x="461" y="1022"/>
                  <a:pt x="484" y="972"/>
                  <a:pt x="511" y="982"/>
                </a:cubicBezTo>
                <a:cubicBezTo>
                  <a:pt x="508" y="966"/>
                  <a:pt x="515" y="972"/>
                  <a:pt x="526" y="973"/>
                </a:cubicBezTo>
                <a:cubicBezTo>
                  <a:pt x="532" y="962"/>
                  <a:pt x="526" y="950"/>
                  <a:pt x="516" y="946"/>
                </a:cubicBezTo>
                <a:cubicBezTo>
                  <a:pt x="515" y="949"/>
                  <a:pt x="513" y="953"/>
                  <a:pt x="510" y="955"/>
                </a:cubicBezTo>
                <a:cubicBezTo>
                  <a:pt x="508" y="948"/>
                  <a:pt x="493" y="954"/>
                  <a:pt x="495" y="943"/>
                </a:cubicBezTo>
                <a:cubicBezTo>
                  <a:pt x="510" y="938"/>
                  <a:pt x="519" y="945"/>
                  <a:pt x="529" y="933"/>
                </a:cubicBezTo>
                <a:cubicBezTo>
                  <a:pt x="539" y="942"/>
                  <a:pt x="553" y="939"/>
                  <a:pt x="562" y="942"/>
                </a:cubicBezTo>
                <a:cubicBezTo>
                  <a:pt x="562" y="930"/>
                  <a:pt x="581" y="938"/>
                  <a:pt x="587" y="932"/>
                </a:cubicBezTo>
                <a:cubicBezTo>
                  <a:pt x="594" y="935"/>
                  <a:pt x="597" y="943"/>
                  <a:pt x="602" y="948"/>
                </a:cubicBezTo>
                <a:cubicBezTo>
                  <a:pt x="603" y="933"/>
                  <a:pt x="613" y="909"/>
                  <a:pt x="623" y="929"/>
                </a:cubicBezTo>
                <a:cubicBezTo>
                  <a:pt x="626" y="920"/>
                  <a:pt x="619" y="921"/>
                  <a:pt x="620" y="914"/>
                </a:cubicBezTo>
                <a:cubicBezTo>
                  <a:pt x="630" y="910"/>
                  <a:pt x="634" y="916"/>
                  <a:pt x="642" y="907"/>
                </a:cubicBezTo>
                <a:cubicBezTo>
                  <a:pt x="645" y="911"/>
                  <a:pt x="645" y="919"/>
                  <a:pt x="648" y="923"/>
                </a:cubicBezTo>
                <a:cubicBezTo>
                  <a:pt x="666" y="918"/>
                  <a:pt x="670" y="923"/>
                  <a:pt x="685" y="925"/>
                </a:cubicBezTo>
                <a:cubicBezTo>
                  <a:pt x="684" y="914"/>
                  <a:pt x="694" y="912"/>
                  <a:pt x="703" y="910"/>
                </a:cubicBezTo>
                <a:cubicBezTo>
                  <a:pt x="705" y="901"/>
                  <a:pt x="698" y="902"/>
                  <a:pt x="700" y="894"/>
                </a:cubicBezTo>
                <a:cubicBezTo>
                  <a:pt x="710" y="899"/>
                  <a:pt x="716" y="892"/>
                  <a:pt x="712" y="882"/>
                </a:cubicBezTo>
                <a:cubicBezTo>
                  <a:pt x="731" y="885"/>
                  <a:pt x="733" y="870"/>
                  <a:pt x="752" y="872"/>
                </a:cubicBezTo>
                <a:cubicBezTo>
                  <a:pt x="754" y="876"/>
                  <a:pt x="756" y="881"/>
                  <a:pt x="755" y="888"/>
                </a:cubicBezTo>
                <a:cubicBezTo>
                  <a:pt x="768" y="884"/>
                  <a:pt x="768" y="892"/>
                  <a:pt x="776" y="893"/>
                </a:cubicBezTo>
                <a:cubicBezTo>
                  <a:pt x="785" y="874"/>
                  <a:pt x="827" y="898"/>
                  <a:pt x="837" y="874"/>
                </a:cubicBezTo>
                <a:cubicBezTo>
                  <a:pt x="833" y="869"/>
                  <a:pt x="829" y="862"/>
                  <a:pt x="822" y="859"/>
                </a:cubicBezTo>
                <a:cubicBezTo>
                  <a:pt x="844" y="847"/>
                  <a:pt x="824" y="841"/>
                  <a:pt x="815" y="829"/>
                </a:cubicBezTo>
                <a:cubicBezTo>
                  <a:pt x="808" y="828"/>
                  <a:pt x="809" y="834"/>
                  <a:pt x="800" y="832"/>
                </a:cubicBezTo>
                <a:cubicBezTo>
                  <a:pt x="786" y="788"/>
                  <a:pt x="726" y="883"/>
                  <a:pt x="720" y="827"/>
                </a:cubicBezTo>
                <a:cubicBezTo>
                  <a:pt x="702" y="827"/>
                  <a:pt x="686" y="851"/>
                  <a:pt x="671" y="837"/>
                </a:cubicBezTo>
                <a:cubicBezTo>
                  <a:pt x="666" y="844"/>
                  <a:pt x="655" y="849"/>
                  <a:pt x="656" y="855"/>
                </a:cubicBezTo>
                <a:cubicBezTo>
                  <a:pt x="649" y="852"/>
                  <a:pt x="641" y="850"/>
                  <a:pt x="632" y="849"/>
                </a:cubicBezTo>
                <a:cubicBezTo>
                  <a:pt x="631" y="863"/>
                  <a:pt x="623" y="869"/>
                  <a:pt x="617" y="877"/>
                </a:cubicBezTo>
                <a:cubicBezTo>
                  <a:pt x="605" y="877"/>
                  <a:pt x="594" y="875"/>
                  <a:pt x="589" y="868"/>
                </a:cubicBezTo>
                <a:cubicBezTo>
                  <a:pt x="591" y="890"/>
                  <a:pt x="579" y="868"/>
                  <a:pt x="571" y="884"/>
                </a:cubicBezTo>
                <a:cubicBezTo>
                  <a:pt x="573" y="888"/>
                  <a:pt x="581" y="888"/>
                  <a:pt x="580" y="896"/>
                </a:cubicBezTo>
                <a:cubicBezTo>
                  <a:pt x="566" y="896"/>
                  <a:pt x="578" y="908"/>
                  <a:pt x="571" y="911"/>
                </a:cubicBezTo>
                <a:cubicBezTo>
                  <a:pt x="557" y="914"/>
                  <a:pt x="554" y="906"/>
                  <a:pt x="544" y="905"/>
                </a:cubicBezTo>
                <a:cubicBezTo>
                  <a:pt x="541" y="917"/>
                  <a:pt x="522" y="923"/>
                  <a:pt x="507" y="921"/>
                </a:cubicBezTo>
                <a:cubicBezTo>
                  <a:pt x="503" y="927"/>
                  <a:pt x="499" y="932"/>
                  <a:pt x="495" y="937"/>
                </a:cubicBezTo>
                <a:cubicBezTo>
                  <a:pt x="477" y="939"/>
                  <a:pt x="484" y="916"/>
                  <a:pt x="473" y="912"/>
                </a:cubicBezTo>
                <a:cubicBezTo>
                  <a:pt x="471" y="925"/>
                  <a:pt x="461" y="929"/>
                  <a:pt x="458" y="940"/>
                </a:cubicBezTo>
                <a:cubicBezTo>
                  <a:pt x="455" y="935"/>
                  <a:pt x="442" y="945"/>
                  <a:pt x="437" y="946"/>
                </a:cubicBezTo>
                <a:cubicBezTo>
                  <a:pt x="434" y="938"/>
                  <a:pt x="424" y="937"/>
                  <a:pt x="418" y="931"/>
                </a:cubicBezTo>
                <a:cubicBezTo>
                  <a:pt x="415" y="942"/>
                  <a:pt x="408" y="950"/>
                  <a:pt x="397" y="953"/>
                </a:cubicBezTo>
                <a:cubicBezTo>
                  <a:pt x="406" y="964"/>
                  <a:pt x="404" y="970"/>
                  <a:pt x="407" y="984"/>
                </a:cubicBezTo>
                <a:cubicBezTo>
                  <a:pt x="411" y="985"/>
                  <a:pt x="422" y="980"/>
                  <a:pt x="422" y="987"/>
                </a:cubicBezTo>
                <a:close/>
                <a:moveTo>
                  <a:pt x="1036" y="838"/>
                </a:moveTo>
                <a:cubicBezTo>
                  <a:pt x="1036" y="847"/>
                  <a:pt x="1044" y="847"/>
                  <a:pt x="1052" y="847"/>
                </a:cubicBezTo>
                <a:cubicBezTo>
                  <a:pt x="1053" y="838"/>
                  <a:pt x="1045" y="838"/>
                  <a:pt x="1036" y="838"/>
                </a:cubicBezTo>
                <a:close/>
                <a:moveTo>
                  <a:pt x="1049" y="863"/>
                </a:moveTo>
                <a:cubicBezTo>
                  <a:pt x="1048" y="859"/>
                  <a:pt x="1050" y="856"/>
                  <a:pt x="1052" y="854"/>
                </a:cubicBezTo>
                <a:cubicBezTo>
                  <a:pt x="1045" y="847"/>
                  <a:pt x="1038" y="856"/>
                  <a:pt x="1033" y="860"/>
                </a:cubicBezTo>
                <a:cubicBezTo>
                  <a:pt x="1042" y="857"/>
                  <a:pt x="1041" y="864"/>
                  <a:pt x="1049" y="863"/>
                </a:cubicBezTo>
                <a:close/>
                <a:moveTo>
                  <a:pt x="3796" y="1002"/>
                </a:moveTo>
                <a:cubicBezTo>
                  <a:pt x="3794" y="995"/>
                  <a:pt x="3796" y="984"/>
                  <a:pt x="3787" y="984"/>
                </a:cubicBezTo>
                <a:cubicBezTo>
                  <a:pt x="3785" y="995"/>
                  <a:pt x="3789" y="1000"/>
                  <a:pt x="3796" y="1002"/>
                </a:cubicBezTo>
                <a:close/>
                <a:moveTo>
                  <a:pt x="3747" y="1055"/>
                </a:moveTo>
                <a:cubicBezTo>
                  <a:pt x="3751" y="1058"/>
                  <a:pt x="3758" y="1058"/>
                  <a:pt x="3766" y="1058"/>
                </a:cubicBezTo>
                <a:cubicBezTo>
                  <a:pt x="3766" y="1052"/>
                  <a:pt x="3766" y="1052"/>
                  <a:pt x="3766" y="1052"/>
                </a:cubicBezTo>
                <a:cubicBezTo>
                  <a:pt x="3763" y="1052"/>
                  <a:pt x="3762" y="1049"/>
                  <a:pt x="3760" y="1049"/>
                </a:cubicBezTo>
                <a:cubicBezTo>
                  <a:pt x="3762" y="1057"/>
                  <a:pt x="3745" y="1047"/>
                  <a:pt x="3747" y="1055"/>
                </a:cubicBezTo>
                <a:close/>
                <a:moveTo>
                  <a:pt x="120" y="1131"/>
                </a:moveTo>
                <a:cubicBezTo>
                  <a:pt x="122" y="1138"/>
                  <a:pt x="106" y="1129"/>
                  <a:pt x="111" y="1140"/>
                </a:cubicBezTo>
                <a:cubicBezTo>
                  <a:pt x="123" y="1141"/>
                  <a:pt x="129" y="1135"/>
                  <a:pt x="129" y="1125"/>
                </a:cubicBezTo>
                <a:cubicBezTo>
                  <a:pt x="119" y="1125"/>
                  <a:pt x="118" y="1116"/>
                  <a:pt x="105" y="1119"/>
                </a:cubicBezTo>
                <a:cubicBezTo>
                  <a:pt x="105" y="1131"/>
                  <a:pt x="105" y="1131"/>
                  <a:pt x="105" y="1131"/>
                </a:cubicBezTo>
                <a:cubicBezTo>
                  <a:pt x="113" y="1135"/>
                  <a:pt x="117" y="1122"/>
                  <a:pt x="120" y="1131"/>
                </a:cubicBezTo>
                <a:close/>
                <a:moveTo>
                  <a:pt x="93" y="1144"/>
                </a:moveTo>
                <a:cubicBezTo>
                  <a:pt x="93" y="1140"/>
                  <a:pt x="98" y="1141"/>
                  <a:pt x="99" y="1137"/>
                </a:cubicBezTo>
                <a:cubicBezTo>
                  <a:pt x="88" y="1137"/>
                  <a:pt x="106" y="1126"/>
                  <a:pt x="96" y="1125"/>
                </a:cubicBezTo>
                <a:cubicBezTo>
                  <a:pt x="93" y="1131"/>
                  <a:pt x="79" y="1140"/>
                  <a:pt x="93" y="1144"/>
                </a:cubicBezTo>
                <a:close/>
                <a:moveTo>
                  <a:pt x="2223" y="1149"/>
                </a:moveTo>
                <a:cubicBezTo>
                  <a:pt x="2230" y="1147"/>
                  <a:pt x="2234" y="1140"/>
                  <a:pt x="2247" y="1143"/>
                </a:cubicBezTo>
                <a:cubicBezTo>
                  <a:pt x="2246" y="1133"/>
                  <a:pt x="2232" y="1136"/>
                  <a:pt x="2222" y="1134"/>
                </a:cubicBezTo>
                <a:cubicBezTo>
                  <a:pt x="2223" y="1124"/>
                  <a:pt x="2215" y="1120"/>
                  <a:pt x="2204" y="1116"/>
                </a:cubicBezTo>
                <a:cubicBezTo>
                  <a:pt x="2204" y="1121"/>
                  <a:pt x="2203" y="1125"/>
                  <a:pt x="2201" y="1128"/>
                </a:cubicBezTo>
                <a:cubicBezTo>
                  <a:pt x="2206" y="1138"/>
                  <a:pt x="2229" y="1136"/>
                  <a:pt x="2223" y="1149"/>
                </a:cubicBezTo>
                <a:close/>
                <a:moveTo>
                  <a:pt x="2256" y="1149"/>
                </a:moveTo>
                <a:cubicBezTo>
                  <a:pt x="2258" y="1157"/>
                  <a:pt x="2255" y="1160"/>
                  <a:pt x="2247" y="1158"/>
                </a:cubicBezTo>
                <a:cubicBezTo>
                  <a:pt x="2248" y="1180"/>
                  <a:pt x="2274" y="1176"/>
                  <a:pt x="2275" y="1198"/>
                </a:cubicBezTo>
                <a:cubicBezTo>
                  <a:pt x="2288" y="1199"/>
                  <a:pt x="2283" y="1174"/>
                  <a:pt x="2293" y="1182"/>
                </a:cubicBezTo>
                <a:cubicBezTo>
                  <a:pt x="2295" y="1175"/>
                  <a:pt x="2288" y="1176"/>
                  <a:pt x="2290" y="1167"/>
                </a:cubicBezTo>
                <a:cubicBezTo>
                  <a:pt x="2305" y="1162"/>
                  <a:pt x="2335" y="1165"/>
                  <a:pt x="2330" y="1185"/>
                </a:cubicBezTo>
                <a:cubicBezTo>
                  <a:pt x="2341" y="1182"/>
                  <a:pt x="2342" y="1189"/>
                  <a:pt x="2352" y="1188"/>
                </a:cubicBezTo>
                <a:cubicBezTo>
                  <a:pt x="2337" y="1157"/>
                  <a:pt x="2297" y="1154"/>
                  <a:pt x="2256" y="1149"/>
                </a:cubicBezTo>
                <a:close/>
                <a:moveTo>
                  <a:pt x="2358" y="1166"/>
                </a:moveTo>
                <a:cubicBezTo>
                  <a:pt x="2365" y="1169"/>
                  <a:pt x="2372" y="1172"/>
                  <a:pt x="2376" y="1178"/>
                </a:cubicBezTo>
                <a:cubicBezTo>
                  <a:pt x="2382" y="1167"/>
                  <a:pt x="2393" y="1179"/>
                  <a:pt x="2397" y="1169"/>
                </a:cubicBezTo>
                <a:cubicBezTo>
                  <a:pt x="2387" y="1167"/>
                  <a:pt x="2369" y="1157"/>
                  <a:pt x="2358" y="1166"/>
                </a:cubicBezTo>
                <a:close/>
                <a:moveTo>
                  <a:pt x="2226" y="1168"/>
                </a:moveTo>
                <a:cubicBezTo>
                  <a:pt x="2226" y="1181"/>
                  <a:pt x="2238" y="1182"/>
                  <a:pt x="2241" y="1171"/>
                </a:cubicBezTo>
                <a:cubicBezTo>
                  <a:pt x="2238" y="1168"/>
                  <a:pt x="2233" y="1167"/>
                  <a:pt x="2226" y="1168"/>
                </a:cubicBezTo>
                <a:close/>
                <a:moveTo>
                  <a:pt x="1500" y="1198"/>
                </a:moveTo>
                <a:cubicBezTo>
                  <a:pt x="1494" y="1208"/>
                  <a:pt x="1511" y="1210"/>
                  <a:pt x="1512" y="1204"/>
                </a:cubicBezTo>
                <a:cubicBezTo>
                  <a:pt x="1507" y="1202"/>
                  <a:pt x="1510" y="1194"/>
                  <a:pt x="1500" y="1198"/>
                </a:cubicBezTo>
                <a:close/>
                <a:moveTo>
                  <a:pt x="642" y="1232"/>
                </a:moveTo>
                <a:cubicBezTo>
                  <a:pt x="637" y="1232"/>
                  <a:pt x="641" y="1224"/>
                  <a:pt x="636" y="1223"/>
                </a:cubicBezTo>
                <a:cubicBezTo>
                  <a:pt x="632" y="1229"/>
                  <a:pt x="630" y="1216"/>
                  <a:pt x="621" y="1223"/>
                </a:cubicBezTo>
                <a:cubicBezTo>
                  <a:pt x="621" y="1239"/>
                  <a:pt x="612" y="1245"/>
                  <a:pt x="606" y="1254"/>
                </a:cubicBezTo>
                <a:cubicBezTo>
                  <a:pt x="605" y="1262"/>
                  <a:pt x="611" y="1264"/>
                  <a:pt x="615" y="1266"/>
                </a:cubicBezTo>
                <a:cubicBezTo>
                  <a:pt x="612" y="1251"/>
                  <a:pt x="635" y="1251"/>
                  <a:pt x="642" y="1232"/>
                </a:cubicBezTo>
                <a:close/>
                <a:moveTo>
                  <a:pt x="2291" y="1219"/>
                </a:moveTo>
                <a:cubicBezTo>
                  <a:pt x="2293" y="1231"/>
                  <a:pt x="2266" y="1220"/>
                  <a:pt x="2254" y="1223"/>
                </a:cubicBezTo>
                <a:cubicBezTo>
                  <a:pt x="2260" y="1216"/>
                  <a:pt x="2254" y="1209"/>
                  <a:pt x="2248" y="1207"/>
                </a:cubicBezTo>
                <a:cubicBezTo>
                  <a:pt x="2250" y="1217"/>
                  <a:pt x="2245" y="1219"/>
                  <a:pt x="2242" y="1223"/>
                </a:cubicBezTo>
                <a:cubicBezTo>
                  <a:pt x="2248" y="1223"/>
                  <a:pt x="2244" y="1233"/>
                  <a:pt x="2251" y="1232"/>
                </a:cubicBezTo>
                <a:cubicBezTo>
                  <a:pt x="2255" y="1231"/>
                  <a:pt x="2266" y="1229"/>
                  <a:pt x="2279" y="1228"/>
                </a:cubicBezTo>
                <a:cubicBezTo>
                  <a:pt x="2279" y="1234"/>
                  <a:pt x="2281" y="1239"/>
                  <a:pt x="2285" y="1241"/>
                </a:cubicBezTo>
                <a:cubicBezTo>
                  <a:pt x="2288" y="1237"/>
                  <a:pt x="2291" y="1234"/>
                  <a:pt x="2294" y="1231"/>
                </a:cubicBezTo>
                <a:cubicBezTo>
                  <a:pt x="2295" y="1234"/>
                  <a:pt x="2297" y="1235"/>
                  <a:pt x="2300" y="1234"/>
                </a:cubicBezTo>
                <a:cubicBezTo>
                  <a:pt x="2302" y="1226"/>
                  <a:pt x="2296" y="1210"/>
                  <a:pt x="2291" y="1219"/>
                </a:cubicBezTo>
                <a:close/>
                <a:moveTo>
                  <a:pt x="2202" y="1223"/>
                </a:moveTo>
                <a:cubicBezTo>
                  <a:pt x="2191" y="1226"/>
                  <a:pt x="2195" y="1208"/>
                  <a:pt x="2187" y="1217"/>
                </a:cubicBezTo>
                <a:cubicBezTo>
                  <a:pt x="2188" y="1231"/>
                  <a:pt x="2233" y="1229"/>
                  <a:pt x="2242" y="1229"/>
                </a:cubicBezTo>
                <a:cubicBezTo>
                  <a:pt x="2238" y="1207"/>
                  <a:pt x="2215" y="1215"/>
                  <a:pt x="2202" y="1223"/>
                </a:cubicBezTo>
                <a:close/>
                <a:moveTo>
                  <a:pt x="1715" y="1238"/>
                </a:moveTo>
                <a:cubicBezTo>
                  <a:pt x="1712" y="1243"/>
                  <a:pt x="1703" y="1242"/>
                  <a:pt x="1706" y="1253"/>
                </a:cubicBezTo>
                <a:cubicBezTo>
                  <a:pt x="1714" y="1253"/>
                  <a:pt x="1717" y="1248"/>
                  <a:pt x="1721" y="1244"/>
                </a:cubicBezTo>
                <a:cubicBezTo>
                  <a:pt x="1717" y="1244"/>
                  <a:pt x="1718" y="1239"/>
                  <a:pt x="1715" y="1238"/>
                </a:cubicBezTo>
                <a:close/>
                <a:moveTo>
                  <a:pt x="5" y="1279"/>
                </a:moveTo>
                <a:cubicBezTo>
                  <a:pt x="2" y="1290"/>
                  <a:pt x="1" y="1290"/>
                  <a:pt x="0" y="1298"/>
                </a:cubicBezTo>
                <a:cubicBezTo>
                  <a:pt x="8" y="1300"/>
                  <a:pt x="12" y="1282"/>
                  <a:pt x="5" y="1279"/>
                </a:cubicBezTo>
                <a:close/>
                <a:moveTo>
                  <a:pt x="2478" y="1251"/>
                </a:moveTo>
                <a:cubicBezTo>
                  <a:pt x="2480" y="1259"/>
                  <a:pt x="2461" y="1248"/>
                  <a:pt x="2463" y="1257"/>
                </a:cubicBezTo>
                <a:cubicBezTo>
                  <a:pt x="2467" y="1260"/>
                  <a:pt x="2474" y="1260"/>
                  <a:pt x="2478" y="1263"/>
                </a:cubicBezTo>
                <a:cubicBezTo>
                  <a:pt x="2475" y="1257"/>
                  <a:pt x="2487" y="1252"/>
                  <a:pt x="2478" y="1251"/>
                </a:cubicBezTo>
                <a:close/>
                <a:moveTo>
                  <a:pt x="1908" y="1263"/>
                </a:moveTo>
                <a:cubicBezTo>
                  <a:pt x="1909" y="1273"/>
                  <a:pt x="1899" y="1256"/>
                  <a:pt x="1899" y="1266"/>
                </a:cubicBezTo>
                <a:cubicBezTo>
                  <a:pt x="1905" y="1267"/>
                  <a:pt x="1901" y="1277"/>
                  <a:pt x="1908" y="1276"/>
                </a:cubicBezTo>
                <a:cubicBezTo>
                  <a:pt x="1909" y="1274"/>
                  <a:pt x="1916" y="1264"/>
                  <a:pt x="1908" y="1263"/>
                </a:cubicBezTo>
                <a:close/>
                <a:moveTo>
                  <a:pt x="2052" y="1280"/>
                </a:moveTo>
                <a:cubicBezTo>
                  <a:pt x="2054" y="1287"/>
                  <a:pt x="2058" y="1291"/>
                  <a:pt x="2065" y="1292"/>
                </a:cubicBezTo>
                <a:cubicBezTo>
                  <a:pt x="2063" y="1280"/>
                  <a:pt x="2076" y="1282"/>
                  <a:pt x="2080" y="1277"/>
                </a:cubicBezTo>
                <a:cubicBezTo>
                  <a:pt x="2066" y="1280"/>
                  <a:pt x="2063" y="1275"/>
                  <a:pt x="2052" y="1280"/>
                </a:cubicBezTo>
                <a:close/>
                <a:moveTo>
                  <a:pt x="2687" y="1282"/>
                </a:moveTo>
                <a:cubicBezTo>
                  <a:pt x="2687" y="1286"/>
                  <a:pt x="2688" y="1289"/>
                  <a:pt x="2690" y="1291"/>
                </a:cubicBezTo>
                <a:cubicBezTo>
                  <a:pt x="2686" y="1296"/>
                  <a:pt x="2680" y="1303"/>
                  <a:pt x="2693" y="1303"/>
                </a:cubicBezTo>
                <a:cubicBezTo>
                  <a:pt x="2693" y="1290"/>
                  <a:pt x="2698" y="1286"/>
                  <a:pt x="2687" y="1282"/>
                </a:cubicBezTo>
                <a:close/>
                <a:moveTo>
                  <a:pt x="2724" y="1291"/>
                </a:moveTo>
                <a:cubicBezTo>
                  <a:pt x="2718" y="1299"/>
                  <a:pt x="2713" y="1291"/>
                  <a:pt x="2708" y="1297"/>
                </a:cubicBezTo>
                <a:cubicBezTo>
                  <a:pt x="2713" y="1297"/>
                  <a:pt x="2711" y="1304"/>
                  <a:pt x="2712" y="1309"/>
                </a:cubicBezTo>
                <a:cubicBezTo>
                  <a:pt x="2723" y="1300"/>
                  <a:pt x="2731" y="1301"/>
                  <a:pt x="2739" y="1293"/>
                </a:cubicBezTo>
                <a:cubicBezTo>
                  <a:pt x="2735" y="1286"/>
                  <a:pt x="2701" y="1280"/>
                  <a:pt x="2724" y="1291"/>
                </a:cubicBezTo>
                <a:close/>
                <a:moveTo>
                  <a:pt x="2745" y="1315"/>
                </a:moveTo>
                <a:cubicBezTo>
                  <a:pt x="2744" y="1326"/>
                  <a:pt x="2748" y="1331"/>
                  <a:pt x="2755" y="1333"/>
                </a:cubicBezTo>
                <a:cubicBezTo>
                  <a:pt x="2755" y="1328"/>
                  <a:pt x="2755" y="1324"/>
                  <a:pt x="2758" y="1321"/>
                </a:cubicBezTo>
                <a:cubicBezTo>
                  <a:pt x="2749" y="1323"/>
                  <a:pt x="2752" y="1315"/>
                  <a:pt x="2745" y="1315"/>
                </a:cubicBezTo>
                <a:close/>
                <a:moveTo>
                  <a:pt x="2663" y="1334"/>
                </a:moveTo>
                <a:cubicBezTo>
                  <a:pt x="2663" y="1337"/>
                  <a:pt x="2685" y="1335"/>
                  <a:pt x="2684" y="1328"/>
                </a:cubicBezTo>
                <a:cubicBezTo>
                  <a:pt x="2677" y="1330"/>
                  <a:pt x="2660" y="1323"/>
                  <a:pt x="2663" y="1334"/>
                </a:cubicBezTo>
                <a:close/>
                <a:moveTo>
                  <a:pt x="2697" y="1328"/>
                </a:moveTo>
                <a:cubicBezTo>
                  <a:pt x="2695" y="1343"/>
                  <a:pt x="2713" y="1337"/>
                  <a:pt x="2721" y="1343"/>
                </a:cubicBezTo>
                <a:cubicBezTo>
                  <a:pt x="2719" y="1332"/>
                  <a:pt x="2701" y="1337"/>
                  <a:pt x="2697" y="1328"/>
                </a:cubicBezTo>
                <a:close/>
                <a:moveTo>
                  <a:pt x="2780" y="1400"/>
                </a:moveTo>
                <a:cubicBezTo>
                  <a:pt x="2787" y="1403"/>
                  <a:pt x="2794" y="1405"/>
                  <a:pt x="2799" y="1409"/>
                </a:cubicBezTo>
                <a:cubicBezTo>
                  <a:pt x="2800" y="1400"/>
                  <a:pt x="2784" y="1393"/>
                  <a:pt x="2780" y="1400"/>
                </a:cubicBezTo>
                <a:close/>
                <a:moveTo>
                  <a:pt x="2900" y="1436"/>
                </a:moveTo>
                <a:cubicBezTo>
                  <a:pt x="2900" y="1441"/>
                  <a:pt x="2901" y="1445"/>
                  <a:pt x="2903" y="1448"/>
                </a:cubicBezTo>
                <a:cubicBezTo>
                  <a:pt x="2911" y="1441"/>
                  <a:pt x="2917" y="1442"/>
                  <a:pt x="2922" y="1454"/>
                </a:cubicBezTo>
                <a:cubicBezTo>
                  <a:pt x="2930" y="1454"/>
                  <a:pt x="2929" y="1445"/>
                  <a:pt x="2934" y="1441"/>
                </a:cubicBezTo>
                <a:cubicBezTo>
                  <a:pt x="2921" y="1441"/>
                  <a:pt x="2914" y="1434"/>
                  <a:pt x="2900" y="1436"/>
                </a:cubicBezTo>
                <a:close/>
                <a:moveTo>
                  <a:pt x="3005" y="1468"/>
                </a:moveTo>
                <a:cubicBezTo>
                  <a:pt x="3014" y="1478"/>
                  <a:pt x="3038" y="1485"/>
                  <a:pt x="3041" y="1477"/>
                </a:cubicBezTo>
                <a:cubicBezTo>
                  <a:pt x="3034" y="1471"/>
                  <a:pt x="3013" y="1463"/>
                  <a:pt x="3005" y="1468"/>
                </a:cubicBezTo>
                <a:close/>
                <a:moveTo>
                  <a:pt x="3611" y="1473"/>
                </a:moveTo>
                <a:cubicBezTo>
                  <a:pt x="3611" y="1481"/>
                  <a:pt x="3618" y="1481"/>
                  <a:pt x="3624" y="1482"/>
                </a:cubicBezTo>
                <a:cubicBezTo>
                  <a:pt x="3626" y="1471"/>
                  <a:pt x="3617" y="1467"/>
                  <a:pt x="3611" y="1473"/>
                </a:cubicBezTo>
                <a:close/>
                <a:moveTo>
                  <a:pt x="3467" y="1671"/>
                </a:moveTo>
                <a:cubicBezTo>
                  <a:pt x="3477" y="1666"/>
                  <a:pt x="3484" y="1666"/>
                  <a:pt x="3491" y="1665"/>
                </a:cubicBezTo>
                <a:cubicBezTo>
                  <a:pt x="3481" y="1661"/>
                  <a:pt x="3472" y="1657"/>
                  <a:pt x="3463" y="1653"/>
                </a:cubicBezTo>
                <a:cubicBezTo>
                  <a:pt x="3465" y="1665"/>
                  <a:pt x="3478" y="1661"/>
                  <a:pt x="3467" y="1671"/>
                </a:cubicBezTo>
                <a:close/>
                <a:moveTo>
                  <a:pt x="3592" y="1673"/>
                </a:moveTo>
                <a:cubicBezTo>
                  <a:pt x="3595" y="1686"/>
                  <a:pt x="3606" y="1679"/>
                  <a:pt x="3617" y="1688"/>
                </a:cubicBezTo>
                <a:cubicBezTo>
                  <a:pt x="3618" y="1674"/>
                  <a:pt x="3600" y="1678"/>
                  <a:pt x="3592" y="1673"/>
                </a:cubicBezTo>
                <a:close/>
                <a:moveTo>
                  <a:pt x="2740" y="1122"/>
                </a:moveTo>
                <a:cubicBezTo>
                  <a:pt x="2740" y="1123"/>
                  <a:pt x="2740" y="1124"/>
                  <a:pt x="2740" y="1125"/>
                </a:cubicBezTo>
                <a:cubicBezTo>
                  <a:pt x="2740" y="1124"/>
                  <a:pt x="2740" y="1123"/>
                  <a:pt x="2740" y="1122"/>
                </a:cubicBezTo>
                <a:close/>
                <a:moveTo>
                  <a:pt x="637" y="1330"/>
                </a:moveTo>
                <a:cubicBezTo>
                  <a:pt x="641" y="1327"/>
                  <a:pt x="643" y="1324"/>
                  <a:pt x="644" y="1320"/>
                </a:cubicBezTo>
                <a:cubicBezTo>
                  <a:pt x="641" y="1322"/>
                  <a:pt x="639" y="1325"/>
                  <a:pt x="637" y="1330"/>
                </a:cubicBezTo>
                <a:close/>
                <a:moveTo>
                  <a:pt x="2697" y="302"/>
                </a:moveTo>
                <a:cubicBezTo>
                  <a:pt x="2696" y="302"/>
                  <a:pt x="2695" y="301"/>
                  <a:pt x="2694" y="301"/>
                </a:cubicBezTo>
                <a:cubicBezTo>
                  <a:pt x="2695" y="302"/>
                  <a:pt x="2696" y="302"/>
                  <a:pt x="2697" y="302"/>
                </a:cubicBezTo>
                <a:close/>
                <a:moveTo>
                  <a:pt x="3687" y="1399"/>
                </a:moveTo>
                <a:cubicBezTo>
                  <a:pt x="3677" y="1381"/>
                  <a:pt x="3651" y="1378"/>
                  <a:pt x="3638" y="1363"/>
                </a:cubicBezTo>
                <a:cubicBezTo>
                  <a:pt x="3628" y="1361"/>
                  <a:pt x="3627" y="1366"/>
                  <a:pt x="3619" y="1366"/>
                </a:cubicBezTo>
                <a:cubicBezTo>
                  <a:pt x="3607" y="1353"/>
                  <a:pt x="3571" y="1325"/>
                  <a:pt x="3564" y="1345"/>
                </a:cubicBezTo>
                <a:cubicBezTo>
                  <a:pt x="3547" y="1325"/>
                  <a:pt x="3520" y="1304"/>
                  <a:pt x="3499" y="1306"/>
                </a:cubicBezTo>
                <a:cubicBezTo>
                  <a:pt x="3515" y="1317"/>
                  <a:pt x="3490" y="1305"/>
                  <a:pt x="3487" y="1312"/>
                </a:cubicBezTo>
                <a:cubicBezTo>
                  <a:pt x="3494" y="1312"/>
                  <a:pt x="3497" y="1315"/>
                  <a:pt x="3496" y="1321"/>
                </a:cubicBezTo>
                <a:cubicBezTo>
                  <a:pt x="3487" y="1320"/>
                  <a:pt x="3484" y="1326"/>
                  <a:pt x="3478" y="1328"/>
                </a:cubicBezTo>
                <a:cubicBezTo>
                  <a:pt x="3475" y="1310"/>
                  <a:pt x="3454" y="1311"/>
                  <a:pt x="3453" y="1291"/>
                </a:cubicBezTo>
                <a:cubicBezTo>
                  <a:pt x="3441" y="1291"/>
                  <a:pt x="3435" y="1293"/>
                  <a:pt x="3441" y="1282"/>
                </a:cubicBezTo>
                <a:cubicBezTo>
                  <a:pt x="3429" y="1298"/>
                  <a:pt x="3404" y="1265"/>
                  <a:pt x="3395" y="1289"/>
                </a:cubicBezTo>
                <a:cubicBezTo>
                  <a:pt x="3381" y="1270"/>
                  <a:pt x="3360" y="1242"/>
                  <a:pt x="3333" y="1247"/>
                </a:cubicBezTo>
                <a:cubicBezTo>
                  <a:pt x="3318" y="1221"/>
                  <a:pt x="3285" y="1213"/>
                  <a:pt x="3268" y="1189"/>
                </a:cubicBezTo>
                <a:cubicBezTo>
                  <a:pt x="3261" y="1192"/>
                  <a:pt x="3250" y="1191"/>
                  <a:pt x="3244" y="1196"/>
                </a:cubicBezTo>
                <a:cubicBezTo>
                  <a:pt x="3245" y="1178"/>
                  <a:pt x="3209" y="1201"/>
                  <a:pt x="3213" y="1175"/>
                </a:cubicBezTo>
                <a:cubicBezTo>
                  <a:pt x="3197" y="1177"/>
                  <a:pt x="3190" y="1169"/>
                  <a:pt x="3191" y="1163"/>
                </a:cubicBezTo>
                <a:cubicBezTo>
                  <a:pt x="3187" y="1176"/>
                  <a:pt x="3174" y="1162"/>
                  <a:pt x="3160" y="1166"/>
                </a:cubicBezTo>
                <a:cubicBezTo>
                  <a:pt x="3161" y="1170"/>
                  <a:pt x="3159" y="1173"/>
                  <a:pt x="3157" y="1175"/>
                </a:cubicBezTo>
                <a:cubicBezTo>
                  <a:pt x="3167" y="1178"/>
                  <a:pt x="3184" y="1174"/>
                  <a:pt x="3182" y="1196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87"/>
                  <a:pt x="3123" y="1180"/>
                  <a:pt x="3142" y="1160"/>
                </a:cubicBezTo>
                <a:cubicBezTo>
                  <a:pt x="3132" y="1162"/>
                  <a:pt x="3130" y="1153"/>
                  <a:pt x="3124" y="1160"/>
                </a:cubicBezTo>
                <a:cubicBezTo>
                  <a:pt x="3117" y="1155"/>
                  <a:pt x="3117" y="1143"/>
                  <a:pt x="3108" y="1139"/>
                </a:cubicBezTo>
                <a:cubicBezTo>
                  <a:pt x="3102" y="1145"/>
                  <a:pt x="3085" y="1135"/>
                  <a:pt x="3071" y="1139"/>
                </a:cubicBezTo>
                <a:cubicBezTo>
                  <a:pt x="3062" y="1145"/>
                  <a:pt x="3080" y="1149"/>
                  <a:pt x="3071" y="1152"/>
                </a:cubicBezTo>
                <a:cubicBezTo>
                  <a:pt x="3058" y="1152"/>
                  <a:pt x="3050" y="1144"/>
                  <a:pt x="3041" y="1134"/>
                </a:cubicBezTo>
                <a:cubicBezTo>
                  <a:pt x="3047" y="1138"/>
                  <a:pt x="3050" y="1132"/>
                  <a:pt x="3059" y="1136"/>
                </a:cubicBezTo>
                <a:cubicBezTo>
                  <a:pt x="3059" y="1128"/>
                  <a:pt x="3047" y="1129"/>
                  <a:pt x="3056" y="1121"/>
                </a:cubicBezTo>
                <a:cubicBezTo>
                  <a:pt x="3046" y="1118"/>
                  <a:pt x="3054" y="1131"/>
                  <a:pt x="3044" y="1127"/>
                </a:cubicBezTo>
                <a:cubicBezTo>
                  <a:pt x="3045" y="1120"/>
                  <a:pt x="3046" y="1112"/>
                  <a:pt x="3056" y="1112"/>
                </a:cubicBezTo>
                <a:cubicBezTo>
                  <a:pt x="3058" y="1102"/>
                  <a:pt x="3043" y="1108"/>
                  <a:pt x="3046" y="1097"/>
                </a:cubicBezTo>
                <a:cubicBezTo>
                  <a:pt x="3064" y="1101"/>
                  <a:pt x="3064" y="1122"/>
                  <a:pt x="3083" y="1124"/>
                </a:cubicBezTo>
                <a:cubicBezTo>
                  <a:pt x="3085" y="1114"/>
                  <a:pt x="3085" y="1118"/>
                  <a:pt x="3083" y="1109"/>
                </a:cubicBezTo>
                <a:cubicBezTo>
                  <a:pt x="3092" y="1106"/>
                  <a:pt x="3096" y="1099"/>
                  <a:pt x="3111" y="1102"/>
                </a:cubicBezTo>
                <a:cubicBezTo>
                  <a:pt x="3111" y="1106"/>
                  <a:pt x="3109" y="1109"/>
                  <a:pt x="3108" y="1111"/>
                </a:cubicBezTo>
                <a:cubicBezTo>
                  <a:pt x="3130" y="1100"/>
                  <a:pt x="3139" y="1109"/>
                  <a:pt x="3154" y="1111"/>
                </a:cubicBezTo>
                <a:cubicBezTo>
                  <a:pt x="3156" y="1116"/>
                  <a:pt x="3160" y="1135"/>
                  <a:pt x="3166" y="1126"/>
                </a:cubicBezTo>
                <a:cubicBezTo>
                  <a:pt x="3161" y="1127"/>
                  <a:pt x="3161" y="1109"/>
                  <a:pt x="3166" y="1111"/>
                </a:cubicBezTo>
                <a:cubicBezTo>
                  <a:pt x="3169" y="1119"/>
                  <a:pt x="3188" y="1120"/>
                  <a:pt x="3200" y="1113"/>
                </a:cubicBezTo>
                <a:cubicBezTo>
                  <a:pt x="3206" y="1120"/>
                  <a:pt x="3198" y="1119"/>
                  <a:pt x="3197" y="1126"/>
                </a:cubicBezTo>
                <a:cubicBezTo>
                  <a:pt x="3202" y="1128"/>
                  <a:pt x="3206" y="1133"/>
                  <a:pt x="3212" y="1135"/>
                </a:cubicBezTo>
                <a:cubicBezTo>
                  <a:pt x="3213" y="1129"/>
                  <a:pt x="3208" y="1127"/>
                  <a:pt x="3212" y="1126"/>
                </a:cubicBezTo>
                <a:cubicBezTo>
                  <a:pt x="3227" y="1136"/>
                  <a:pt x="3251" y="1145"/>
                  <a:pt x="3268" y="1162"/>
                </a:cubicBezTo>
                <a:cubicBezTo>
                  <a:pt x="3268" y="1153"/>
                  <a:pt x="3261" y="1152"/>
                  <a:pt x="3261" y="1143"/>
                </a:cubicBezTo>
                <a:cubicBezTo>
                  <a:pt x="3273" y="1145"/>
                  <a:pt x="3276" y="1137"/>
                  <a:pt x="3283" y="1134"/>
                </a:cubicBezTo>
                <a:cubicBezTo>
                  <a:pt x="3280" y="1154"/>
                  <a:pt x="3289" y="1138"/>
                  <a:pt x="3292" y="1143"/>
                </a:cubicBezTo>
                <a:cubicBezTo>
                  <a:pt x="3295" y="1149"/>
                  <a:pt x="3283" y="1153"/>
                  <a:pt x="3292" y="1155"/>
                </a:cubicBezTo>
                <a:cubicBezTo>
                  <a:pt x="3295" y="1152"/>
                  <a:pt x="3293" y="1144"/>
                  <a:pt x="3301" y="1146"/>
                </a:cubicBezTo>
                <a:cubicBezTo>
                  <a:pt x="3305" y="1150"/>
                  <a:pt x="3305" y="1154"/>
                  <a:pt x="3301" y="1158"/>
                </a:cubicBezTo>
                <a:cubicBezTo>
                  <a:pt x="3330" y="1158"/>
                  <a:pt x="3333" y="1136"/>
                  <a:pt x="3347" y="1142"/>
                </a:cubicBezTo>
                <a:cubicBezTo>
                  <a:pt x="3350" y="1133"/>
                  <a:pt x="3334" y="1127"/>
                  <a:pt x="3341" y="1124"/>
                </a:cubicBezTo>
                <a:cubicBezTo>
                  <a:pt x="3348" y="1130"/>
                  <a:pt x="3354" y="1136"/>
                  <a:pt x="3353" y="1142"/>
                </a:cubicBezTo>
                <a:cubicBezTo>
                  <a:pt x="3362" y="1139"/>
                  <a:pt x="3383" y="1149"/>
                  <a:pt x="3381" y="1166"/>
                </a:cubicBezTo>
                <a:cubicBezTo>
                  <a:pt x="3392" y="1161"/>
                  <a:pt x="3392" y="1165"/>
                  <a:pt x="3396" y="1172"/>
                </a:cubicBezTo>
                <a:cubicBezTo>
                  <a:pt x="3401" y="1168"/>
                  <a:pt x="3399" y="1156"/>
                  <a:pt x="3409" y="1157"/>
                </a:cubicBezTo>
                <a:cubicBezTo>
                  <a:pt x="3409" y="1160"/>
                  <a:pt x="3411" y="1161"/>
                  <a:pt x="3412" y="1163"/>
                </a:cubicBezTo>
                <a:cubicBezTo>
                  <a:pt x="3408" y="1162"/>
                  <a:pt x="3405" y="1158"/>
                  <a:pt x="3406" y="1166"/>
                </a:cubicBezTo>
                <a:cubicBezTo>
                  <a:pt x="3412" y="1169"/>
                  <a:pt x="3421" y="1168"/>
                  <a:pt x="3430" y="1163"/>
                </a:cubicBezTo>
                <a:cubicBezTo>
                  <a:pt x="3424" y="1170"/>
                  <a:pt x="3433" y="1181"/>
                  <a:pt x="3436" y="1175"/>
                </a:cubicBezTo>
                <a:cubicBezTo>
                  <a:pt x="3426" y="1166"/>
                  <a:pt x="3445" y="1172"/>
                  <a:pt x="3449" y="1175"/>
                </a:cubicBezTo>
                <a:cubicBezTo>
                  <a:pt x="3449" y="1169"/>
                  <a:pt x="3444" y="1169"/>
                  <a:pt x="3442" y="1166"/>
                </a:cubicBezTo>
                <a:cubicBezTo>
                  <a:pt x="3453" y="1161"/>
                  <a:pt x="3451" y="1157"/>
                  <a:pt x="3464" y="1150"/>
                </a:cubicBezTo>
                <a:cubicBezTo>
                  <a:pt x="3465" y="1156"/>
                  <a:pt x="3465" y="1163"/>
                  <a:pt x="3470" y="1165"/>
                </a:cubicBezTo>
                <a:cubicBezTo>
                  <a:pt x="3473" y="1161"/>
                  <a:pt x="3504" y="1163"/>
                  <a:pt x="3495" y="1180"/>
                </a:cubicBezTo>
                <a:cubicBezTo>
                  <a:pt x="3506" y="1181"/>
                  <a:pt x="3509" y="1173"/>
                  <a:pt x="3516" y="1168"/>
                </a:cubicBezTo>
                <a:cubicBezTo>
                  <a:pt x="3524" y="1179"/>
                  <a:pt x="3515" y="1176"/>
                  <a:pt x="3522" y="1192"/>
                </a:cubicBezTo>
                <a:cubicBezTo>
                  <a:pt x="3531" y="1178"/>
                  <a:pt x="3555" y="1198"/>
                  <a:pt x="3556" y="1186"/>
                </a:cubicBezTo>
                <a:cubicBezTo>
                  <a:pt x="3557" y="1193"/>
                  <a:pt x="3566" y="1187"/>
                  <a:pt x="3568" y="1186"/>
                </a:cubicBezTo>
                <a:cubicBezTo>
                  <a:pt x="3569" y="1189"/>
                  <a:pt x="3568" y="1194"/>
                  <a:pt x="3571" y="1195"/>
                </a:cubicBezTo>
                <a:cubicBezTo>
                  <a:pt x="3571" y="1188"/>
                  <a:pt x="3574" y="1185"/>
                  <a:pt x="3580" y="1186"/>
                </a:cubicBezTo>
                <a:cubicBezTo>
                  <a:pt x="3580" y="1195"/>
                  <a:pt x="3593" y="1191"/>
                  <a:pt x="3596" y="1198"/>
                </a:cubicBezTo>
                <a:cubicBezTo>
                  <a:pt x="3601" y="1188"/>
                  <a:pt x="3584" y="1185"/>
                  <a:pt x="3593" y="1182"/>
                </a:cubicBezTo>
                <a:cubicBezTo>
                  <a:pt x="3615" y="1178"/>
                  <a:pt x="3606" y="1216"/>
                  <a:pt x="3615" y="1216"/>
                </a:cubicBezTo>
                <a:cubicBezTo>
                  <a:pt x="3618" y="1208"/>
                  <a:pt x="3618" y="1203"/>
                  <a:pt x="3620" y="1194"/>
                </a:cubicBezTo>
                <a:cubicBezTo>
                  <a:pt x="3627" y="1194"/>
                  <a:pt x="3627" y="1194"/>
                  <a:pt x="3627" y="1194"/>
                </a:cubicBezTo>
                <a:cubicBezTo>
                  <a:pt x="3626" y="1202"/>
                  <a:pt x="3621" y="1204"/>
                  <a:pt x="3630" y="1206"/>
                </a:cubicBezTo>
                <a:cubicBezTo>
                  <a:pt x="3642" y="1205"/>
                  <a:pt x="3652" y="1201"/>
                  <a:pt x="3667" y="1206"/>
                </a:cubicBezTo>
                <a:cubicBezTo>
                  <a:pt x="3665" y="1206"/>
                  <a:pt x="3663" y="1209"/>
                  <a:pt x="3667" y="1209"/>
                </a:cubicBezTo>
                <a:cubicBezTo>
                  <a:pt x="3674" y="1205"/>
                  <a:pt x="3661" y="1200"/>
                  <a:pt x="3669" y="1197"/>
                </a:cubicBezTo>
                <a:cubicBezTo>
                  <a:pt x="3673" y="1199"/>
                  <a:pt x="3678" y="1201"/>
                  <a:pt x="3685" y="1200"/>
                </a:cubicBezTo>
                <a:cubicBezTo>
                  <a:pt x="3690" y="1182"/>
                  <a:pt x="3705" y="1184"/>
                  <a:pt x="3715" y="1184"/>
                </a:cubicBezTo>
                <a:cubicBezTo>
                  <a:pt x="3715" y="1179"/>
                  <a:pt x="3716" y="1174"/>
                  <a:pt x="3718" y="1172"/>
                </a:cubicBezTo>
                <a:cubicBezTo>
                  <a:pt x="3711" y="1163"/>
                  <a:pt x="3700" y="1173"/>
                  <a:pt x="3697" y="1163"/>
                </a:cubicBezTo>
                <a:cubicBezTo>
                  <a:pt x="3697" y="1159"/>
                  <a:pt x="3702" y="1160"/>
                  <a:pt x="3703" y="1157"/>
                </a:cubicBezTo>
                <a:cubicBezTo>
                  <a:pt x="3695" y="1149"/>
                  <a:pt x="3697" y="1161"/>
                  <a:pt x="3687" y="1160"/>
                </a:cubicBezTo>
                <a:cubicBezTo>
                  <a:pt x="3684" y="1152"/>
                  <a:pt x="3693" y="1142"/>
                  <a:pt x="3687" y="1141"/>
                </a:cubicBezTo>
                <a:cubicBezTo>
                  <a:pt x="3678" y="1153"/>
                  <a:pt x="3666" y="1145"/>
                  <a:pt x="3654" y="1151"/>
                </a:cubicBezTo>
                <a:cubicBezTo>
                  <a:pt x="3655" y="1134"/>
                  <a:pt x="3630" y="1128"/>
                  <a:pt x="3635" y="1118"/>
                </a:cubicBezTo>
                <a:cubicBezTo>
                  <a:pt x="3641" y="1117"/>
                  <a:pt x="3647" y="1134"/>
                  <a:pt x="3650" y="1127"/>
                </a:cubicBezTo>
                <a:cubicBezTo>
                  <a:pt x="3639" y="1114"/>
                  <a:pt x="3623" y="1101"/>
                  <a:pt x="3631" y="1084"/>
                </a:cubicBezTo>
                <a:cubicBezTo>
                  <a:pt x="3634" y="1093"/>
                  <a:pt x="3650" y="1088"/>
                  <a:pt x="3653" y="1096"/>
                </a:cubicBezTo>
                <a:cubicBezTo>
                  <a:pt x="3653" y="1099"/>
                  <a:pt x="3648" y="1103"/>
                  <a:pt x="3653" y="1105"/>
                </a:cubicBezTo>
                <a:cubicBezTo>
                  <a:pt x="3662" y="1094"/>
                  <a:pt x="3670" y="1133"/>
                  <a:pt x="3678" y="1114"/>
                </a:cubicBezTo>
                <a:cubicBezTo>
                  <a:pt x="3671" y="1107"/>
                  <a:pt x="3662" y="1103"/>
                  <a:pt x="3659" y="1093"/>
                </a:cubicBezTo>
                <a:cubicBezTo>
                  <a:pt x="3663" y="1093"/>
                  <a:pt x="3662" y="1087"/>
                  <a:pt x="3665" y="1087"/>
                </a:cubicBezTo>
                <a:cubicBezTo>
                  <a:pt x="3670" y="1091"/>
                  <a:pt x="3680" y="1099"/>
                  <a:pt x="3687" y="1092"/>
                </a:cubicBezTo>
                <a:cubicBezTo>
                  <a:pt x="3688" y="1105"/>
                  <a:pt x="3700" y="1106"/>
                  <a:pt x="3699" y="1098"/>
                </a:cubicBezTo>
                <a:cubicBezTo>
                  <a:pt x="3713" y="1108"/>
                  <a:pt x="3723" y="1107"/>
                  <a:pt x="3727" y="1123"/>
                </a:cubicBezTo>
                <a:cubicBezTo>
                  <a:pt x="3738" y="1112"/>
                  <a:pt x="3739" y="1137"/>
                  <a:pt x="3748" y="1125"/>
                </a:cubicBezTo>
                <a:cubicBezTo>
                  <a:pt x="3739" y="1119"/>
                  <a:pt x="3752" y="1109"/>
                  <a:pt x="3748" y="1098"/>
                </a:cubicBezTo>
                <a:cubicBezTo>
                  <a:pt x="3738" y="1093"/>
                  <a:pt x="3731" y="1085"/>
                  <a:pt x="3726" y="1074"/>
                </a:cubicBezTo>
                <a:cubicBezTo>
                  <a:pt x="3733" y="1080"/>
                  <a:pt x="3732" y="1072"/>
                  <a:pt x="3738" y="1070"/>
                </a:cubicBezTo>
                <a:cubicBezTo>
                  <a:pt x="3738" y="1051"/>
                  <a:pt x="3722" y="1054"/>
                  <a:pt x="3729" y="1034"/>
                </a:cubicBezTo>
                <a:cubicBezTo>
                  <a:pt x="3715" y="1029"/>
                  <a:pt x="3705" y="1021"/>
                  <a:pt x="3698" y="1010"/>
                </a:cubicBezTo>
                <a:cubicBezTo>
                  <a:pt x="3708" y="1007"/>
                  <a:pt x="3707" y="1014"/>
                  <a:pt x="3713" y="1015"/>
                </a:cubicBezTo>
                <a:cubicBezTo>
                  <a:pt x="3716" y="998"/>
                  <a:pt x="3720" y="1007"/>
                  <a:pt x="3729" y="1012"/>
                </a:cubicBezTo>
                <a:cubicBezTo>
                  <a:pt x="3730" y="991"/>
                  <a:pt x="3717" y="984"/>
                  <a:pt x="3713" y="970"/>
                </a:cubicBezTo>
                <a:cubicBezTo>
                  <a:pt x="3719" y="978"/>
                  <a:pt x="3723" y="970"/>
                  <a:pt x="3728" y="975"/>
                </a:cubicBezTo>
                <a:cubicBezTo>
                  <a:pt x="3723" y="990"/>
                  <a:pt x="3740" y="998"/>
                  <a:pt x="3753" y="1003"/>
                </a:cubicBezTo>
                <a:cubicBezTo>
                  <a:pt x="3741" y="988"/>
                  <a:pt x="3723" y="977"/>
                  <a:pt x="3740" y="957"/>
                </a:cubicBezTo>
                <a:cubicBezTo>
                  <a:pt x="3731" y="957"/>
                  <a:pt x="3722" y="955"/>
                  <a:pt x="3722" y="945"/>
                </a:cubicBezTo>
                <a:cubicBezTo>
                  <a:pt x="3728" y="938"/>
                  <a:pt x="3732" y="947"/>
                  <a:pt x="3743" y="945"/>
                </a:cubicBezTo>
                <a:cubicBezTo>
                  <a:pt x="3731" y="922"/>
                  <a:pt x="3698" y="913"/>
                  <a:pt x="3703" y="884"/>
                </a:cubicBezTo>
                <a:cubicBezTo>
                  <a:pt x="3689" y="888"/>
                  <a:pt x="3674" y="865"/>
                  <a:pt x="3653" y="875"/>
                </a:cubicBezTo>
                <a:cubicBezTo>
                  <a:pt x="3603" y="864"/>
                  <a:pt x="3555" y="841"/>
                  <a:pt x="3512" y="840"/>
                </a:cubicBezTo>
                <a:cubicBezTo>
                  <a:pt x="3511" y="829"/>
                  <a:pt x="3508" y="828"/>
                  <a:pt x="3503" y="816"/>
                </a:cubicBezTo>
                <a:cubicBezTo>
                  <a:pt x="3520" y="817"/>
                  <a:pt x="3513" y="804"/>
                  <a:pt x="3509" y="797"/>
                </a:cubicBezTo>
                <a:cubicBezTo>
                  <a:pt x="3519" y="805"/>
                  <a:pt x="3506" y="788"/>
                  <a:pt x="3521" y="788"/>
                </a:cubicBezTo>
                <a:cubicBezTo>
                  <a:pt x="3515" y="802"/>
                  <a:pt x="3535" y="793"/>
                  <a:pt x="3545" y="800"/>
                </a:cubicBezTo>
                <a:cubicBezTo>
                  <a:pt x="3546" y="797"/>
                  <a:pt x="3545" y="794"/>
                  <a:pt x="3548" y="794"/>
                </a:cubicBezTo>
                <a:cubicBezTo>
                  <a:pt x="3545" y="784"/>
                  <a:pt x="3540" y="776"/>
                  <a:pt x="3536" y="775"/>
                </a:cubicBezTo>
                <a:cubicBezTo>
                  <a:pt x="3533" y="766"/>
                  <a:pt x="3548" y="743"/>
                  <a:pt x="3532" y="733"/>
                </a:cubicBezTo>
                <a:cubicBezTo>
                  <a:pt x="3535" y="729"/>
                  <a:pt x="3544" y="732"/>
                  <a:pt x="3541" y="723"/>
                </a:cubicBezTo>
                <a:cubicBezTo>
                  <a:pt x="3533" y="714"/>
                  <a:pt x="3523" y="730"/>
                  <a:pt x="3511" y="718"/>
                </a:cubicBezTo>
                <a:cubicBezTo>
                  <a:pt x="3510" y="721"/>
                  <a:pt x="3511" y="726"/>
                  <a:pt x="3508" y="727"/>
                </a:cubicBezTo>
                <a:cubicBezTo>
                  <a:pt x="3509" y="722"/>
                  <a:pt x="3504" y="711"/>
                  <a:pt x="3511" y="711"/>
                </a:cubicBezTo>
                <a:cubicBezTo>
                  <a:pt x="3532" y="711"/>
                  <a:pt x="3532" y="711"/>
                  <a:pt x="3532" y="711"/>
                </a:cubicBezTo>
                <a:cubicBezTo>
                  <a:pt x="3539" y="698"/>
                  <a:pt x="3526" y="683"/>
                  <a:pt x="3519" y="684"/>
                </a:cubicBezTo>
                <a:cubicBezTo>
                  <a:pt x="3520" y="681"/>
                  <a:pt x="3522" y="680"/>
                  <a:pt x="3526" y="681"/>
                </a:cubicBezTo>
                <a:cubicBezTo>
                  <a:pt x="3512" y="659"/>
                  <a:pt x="3498" y="637"/>
                  <a:pt x="3485" y="614"/>
                </a:cubicBezTo>
                <a:cubicBezTo>
                  <a:pt x="3457" y="616"/>
                  <a:pt x="3443" y="602"/>
                  <a:pt x="3436" y="584"/>
                </a:cubicBezTo>
                <a:cubicBezTo>
                  <a:pt x="3426" y="590"/>
                  <a:pt x="3414" y="580"/>
                  <a:pt x="3405" y="590"/>
                </a:cubicBezTo>
                <a:cubicBezTo>
                  <a:pt x="3405" y="587"/>
                  <a:pt x="3402" y="586"/>
                  <a:pt x="3402" y="584"/>
                </a:cubicBezTo>
                <a:cubicBezTo>
                  <a:pt x="3402" y="579"/>
                  <a:pt x="3410" y="581"/>
                  <a:pt x="3408" y="575"/>
                </a:cubicBezTo>
                <a:cubicBezTo>
                  <a:pt x="3385" y="540"/>
                  <a:pt x="3333" y="554"/>
                  <a:pt x="3294" y="539"/>
                </a:cubicBezTo>
                <a:cubicBezTo>
                  <a:pt x="3295" y="533"/>
                  <a:pt x="3291" y="533"/>
                  <a:pt x="3291" y="527"/>
                </a:cubicBezTo>
                <a:cubicBezTo>
                  <a:pt x="3295" y="527"/>
                  <a:pt x="3295" y="531"/>
                  <a:pt x="3300" y="530"/>
                </a:cubicBezTo>
                <a:cubicBezTo>
                  <a:pt x="3300" y="518"/>
                  <a:pt x="3300" y="518"/>
                  <a:pt x="3300" y="518"/>
                </a:cubicBezTo>
                <a:cubicBezTo>
                  <a:pt x="3253" y="511"/>
                  <a:pt x="3206" y="476"/>
                  <a:pt x="3162" y="483"/>
                </a:cubicBezTo>
                <a:cubicBezTo>
                  <a:pt x="3164" y="483"/>
                  <a:pt x="3165" y="485"/>
                  <a:pt x="3165" y="489"/>
                </a:cubicBezTo>
                <a:cubicBezTo>
                  <a:pt x="3153" y="486"/>
                  <a:pt x="3150" y="493"/>
                  <a:pt x="3140" y="492"/>
                </a:cubicBezTo>
                <a:cubicBezTo>
                  <a:pt x="3140" y="472"/>
                  <a:pt x="3122" y="470"/>
                  <a:pt x="3112" y="459"/>
                </a:cubicBezTo>
                <a:cubicBezTo>
                  <a:pt x="3120" y="455"/>
                  <a:pt x="3125" y="467"/>
                  <a:pt x="3128" y="458"/>
                </a:cubicBezTo>
                <a:cubicBezTo>
                  <a:pt x="3110" y="441"/>
                  <a:pt x="3088" y="463"/>
                  <a:pt x="3069" y="462"/>
                </a:cubicBezTo>
                <a:cubicBezTo>
                  <a:pt x="3059" y="462"/>
                  <a:pt x="3044" y="453"/>
                  <a:pt x="3033" y="450"/>
                </a:cubicBezTo>
                <a:cubicBezTo>
                  <a:pt x="3020" y="448"/>
                  <a:pt x="2995" y="439"/>
                  <a:pt x="2971" y="433"/>
                </a:cubicBezTo>
                <a:cubicBezTo>
                  <a:pt x="2961" y="450"/>
                  <a:pt x="2942" y="427"/>
                  <a:pt x="2937" y="418"/>
                </a:cubicBezTo>
                <a:cubicBezTo>
                  <a:pt x="2918" y="423"/>
                  <a:pt x="2906" y="401"/>
                  <a:pt x="2897" y="415"/>
                </a:cubicBezTo>
                <a:cubicBezTo>
                  <a:pt x="2891" y="414"/>
                  <a:pt x="2892" y="407"/>
                  <a:pt x="2882" y="409"/>
                </a:cubicBezTo>
                <a:cubicBezTo>
                  <a:pt x="2889" y="403"/>
                  <a:pt x="2880" y="398"/>
                  <a:pt x="2870" y="400"/>
                </a:cubicBezTo>
                <a:cubicBezTo>
                  <a:pt x="2874" y="387"/>
                  <a:pt x="2854" y="391"/>
                  <a:pt x="2863" y="382"/>
                </a:cubicBezTo>
                <a:cubicBezTo>
                  <a:pt x="2836" y="398"/>
                  <a:pt x="2822" y="373"/>
                  <a:pt x="2811" y="355"/>
                </a:cubicBezTo>
                <a:cubicBezTo>
                  <a:pt x="2826" y="357"/>
                  <a:pt x="2836" y="369"/>
                  <a:pt x="2845" y="355"/>
                </a:cubicBezTo>
                <a:cubicBezTo>
                  <a:pt x="2829" y="345"/>
                  <a:pt x="2795" y="350"/>
                  <a:pt x="2789" y="337"/>
                </a:cubicBezTo>
                <a:cubicBezTo>
                  <a:pt x="2786" y="330"/>
                  <a:pt x="2782" y="318"/>
                  <a:pt x="2786" y="322"/>
                </a:cubicBezTo>
                <a:cubicBezTo>
                  <a:pt x="2775" y="312"/>
                  <a:pt x="2748" y="303"/>
                  <a:pt x="2734" y="301"/>
                </a:cubicBezTo>
                <a:cubicBezTo>
                  <a:pt x="2723" y="299"/>
                  <a:pt x="2708" y="306"/>
                  <a:pt x="2697" y="302"/>
                </a:cubicBezTo>
                <a:cubicBezTo>
                  <a:pt x="2703" y="305"/>
                  <a:pt x="2707" y="310"/>
                  <a:pt x="2706" y="319"/>
                </a:cubicBezTo>
                <a:cubicBezTo>
                  <a:pt x="2698" y="316"/>
                  <a:pt x="2675" y="302"/>
                  <a:pt x="2666" y="320"/>
                </a:cubicBezTo>
                <a:cubicBezTo>
                  <a:pt x="2645" y="308"/>
                  <a:pt x="2623" y="269"/>
                  <a:pt x="2602" y="293"/>
                </a:cubicBezTo>
                <a:cubicBezTo>
                  <a:pt x="2610" y="285"/>
                  <a:pt x="2595" y="284"/>
                  <a:pt x="2595" y="275"/>
                </a:cubicBezTo>
                <a:cubicBezTo>
                  <a:pt x="2590" y="274"/>
                  <a:pt x="2589" y="278"/>
                  <a:pt x="2583" y="278"/>
                </a:cubicBezTo>
                <a:cubicBezTo>
                  <a:pt x="2577" y="272"/>
                  <a:pt x="2584" y="272"/>
                  <a:pt x="2586" y="266"/>
                </a:cubicBezTo>
                <a:cubicBezTo>
                  <a:pt x="2560" y="263"/>
                  <a:pt x="2555" y="278"/>
                  <a:pt x="2531" y="285"/>
                </a:cubicBezTo>
                <a:cubicBezTo>
                  <a:pt x="2551" y="269"/>
                  <a:pt x="2507" y="267"/>
                  <a:pt x="2518" y="251"/>
                </a:cubicBezTo>
                <a:cubicBezTo>
                  <a:pt x="2506" y="253"/>
                  <a:pt x="2496" y="258"/>
                  <a:pt x="2491" y="267"/>
                </a:cubicBezTo>
                <a:cubicBezTo>
                  <a:pt x="2492" y="244"/>
                  <a:pt x="2460" y="255"/>
                  <a:pt x="2454" y="240"/>
                </a:cubicBezTo>
                <a:cubicBezTo>
                  <a:pt x="2451" y="250"/>
                  <a:pt x="2420" y="237"/>
                  <a:pt x="2408" y="246"/>
                </a:cubicBezTo>
                <a:cubicBezTo>
                  <a:pt x="2402" y="234"/>
                  <a:pt x="2365" y="239"/>
                  <a:pt x="2356" y="228"/>
                </a:cubicBezTo>
                <a:cubicBezTo>
                  <a:pt x="2360" y="228"/>
                  <a:pt x="2363" y="227"/>
                  <a:pt x="2362" y="222"/>
                </a:cubicBezTo>
                <a:cubicBezTo>
                  <a:pt x="2345" y="216"/>
                  <a:pt x="2337" y="223"/>
                  <a:pt x="2319" y="223"/>
                </a:cubicBezTo>
                <a:cubicBezTo>
                  <a:pt x="2327" y="213"/>
                  <a:pt x="2312" y="216"/>
                  <a:pt x="2319" y="204"/>
                </a:cubicBezTo>
                <a:cubicBezTo>
                  <a:pt x="2303" y="204"/>
                  <a:pt x="2303" y="187"/>
                  <a:pt x="2291" y="183"/>
                </a:cubicBezTo>
                <a:cubicBezTo>
                  <a:pt x="2281" y="182"/>
                  <a:pt x="2299" y="192"/>
                  <a:pt x="2288" y="192"/>
                </a:cubicBezTo>
                <a:cubicBezTo>
                  <a:pt x="2274" y="180"/>
                  <a:pt x="2267" y="175"/>
                  <a:pt x="2239" y="175"/>
                </a:cubicBezTo>
                <a:cubicBezTo>
                  <a:pt x="2236" y="161"/>
                  <a:pt x="2225" y="156"/>
                  <a:pt x="2214" y="150"/>
                </a:cubicBezTo>
                <a:cubicBezTo>
                  <a:pt x="2179" y="168"/>
                  <a:pt x="2142" y="167"/>
                  <a:pt x="2107" y="155"/>
                </a:cubicBezTo>
                <a:cubicBezTo>
                  <a:pt x="2106" y="158"/>
                  <a:pt x="2107" y="163"/>
                  <a:pt x="2104" y="164"/>
                </a:cubicBezTo>
                <a:cubicBezTo>
                  <a:pt x="2059" y="155"/>
                  <a:pt x="1999" y="167"/>
                  <a:pt x="1950" y="135"/>
                </a:cubicBezTo>
                <a:cubicBezTo>
                  <a:pt x="1934" y="142"/>
                  <a:pt x="1912" y="138"/>
                  <a:pt x="1892" y="130"/>
                </a:cubicBezTo>
                <a:cubicBezTo>
                  <a:pt x="1891" y="133"/>
                  <a:pt x="1889" y="137"/>
                  <a:pt x="1886" y="139"/>
                </a:cubicBezTo>
                <a:cubicBezTo>
                  <a:pt x="1884" y="125"/>
                  <a:pt x="1874" y="132"/>
                  <a:pt x="1864" y="133"/>
                </a:cubicBezTo>
                <a:cubicBezTo>
                  <a:pt x="1843" y="135"/>
                  <a:pt x="1807" y="122"/>
                  <a:pt x="1785" y="125"/>
                </a:cubicBezTo>
                <a:cubicBezTo>
                  <a:pt x="1763" y="128"/>
                  <a:pt x="1723" y="109"/>
                  <a:pt x="1723" y="129"/>
                </a:cubicBezTo>
                <a:cubicBezTo>
                  <a:pt x="1706" y="118"/>
                  <a:pt x="1684" y="130"/>
                  <a:pt x="1668" y="126"/>
                </a:cubicBezTo>
                <a:cubicBezTo>
                  <a:pt x="1638" y="119"/>
                  <a:pt x="1603" y="110"/>
                  <a:pt x="1573" y="106"/>
                </a:cubicBezTo>
                <a:cubicBezTo>
                  <a:pt x="1568" y="105"/>
                  <a:pt x="1566" y="112"/>
                  <a:pt x="1561" y="112"/>
                </a:cubicBezTo>
                <a:cubicBezTo>
                  <a:pt x="1558" y="112"/>
                  <a:pt x="1555" y="103"/>
                  <a:pt x="1551" y="103"/>
                </a:cubicBezTo>
                <a:cubicBezTo>
                  <a:pt x="1541" y="102"/>
                  <a:pt x="1523" y="116"/>
                  <a:pt x="1518" y="100"/>
                </a:cubicBezTo>
                <a:cubicBezTo>
                  <a:pt x="1517" y="107"/>
                  <a:pt x="1510" y="107"/>
                  <a:pt x="1506" y="110"/>
                </a:cubicBezTo>
                <a:cubicBezTo>
                  <a:pt x="1486" y="97"/>
                  <a:pt x="1457" y="111"/>
                  <a:pt x="1435" y="92"/>
                </a:cubicBezTo>
                <a:cubicBezTo>
                  <a:pt x="1423" y="106"/>
                  <a:pt x="1391" y="98"/>
                  <a:pt x="1383" y="108"/>
                </a:cubicBezTo>
                <a:cubicBezTo>
                  <a:pt x="1377" y="103"/>
                  <a:pt x="1370" y="98"/>
                  <a:pt x="1361" y="96"/>
                </a:cubicBezTo>
                <a:cubicBezTo>
                  <a:pt x="1350" y="105"/>
                  <a:pt x="1335" y="100"/>
                  <a:pt x="1328" y="109"/>
                </a:cubicBezTo>
                <a:cubicBezTo>
                  <a:pt x="1326" y="102"/>
                  <a:pt x="1322" y="98"/>
                  <a:pt x="1315" y="97"/>
                </a:cubicBezTo>
                <a:cubicBezTo>
                  <a:pt x="1303" y="106"/>
                  <a:pt x="1268" y="92"/>
                  <a:pt x="1257" y="110"/>
                </a:cubicBezTo>
                <a:cubicBezTo>
                  <a:pt x="1252" y="95"/>
                  <a:pt x="1231" y="99"/>
                  <a:pt x="1217" y="101"/>
                </a:cubicBezTo>
                <a:cubicBezTo>
                  <a:pt x="1184" y="104"/>
                  <a:pt x="1140" y="103"/>
                  <a:pt x="1114" y="123"/>
                </a:cubicBezTo>
                <a:cubicBezTo>
                  <a:pt x="1113" y="120"/>
                  <a:pt x="1113" y="116"/>
                  <a:pt x="1107" y="117"/>
                </a:cubicBezTo>
                <a:cubicBezTo>
                  <a:pt x="1083" y="137"/>
                  <a:pt x="1068" y="166"/>
                  <a:pt x="1022" y="164"/>
                </a:cubicBezTo>
                <a:cubicBezTo>
                  <a:pt x="1018" y="172"/>
                  <a:pt x="1014" y="179"/>
                  <a:pt x="1010" y="186"/>
                </a:cubicBezTo>
                <a:cubicBezTo>
                  <a:pt x="1001" y="179"/>
                  <a:pt x="989" y="193"/>
                  <a:pt x="992" y="198"/>
                </a:cubicBezTo>
                <a:cubicBezTo>
                  <a:pt x="981" y="189"/>
                  <a:pt x="970" y="194"/>
                  <a:pt x="970" y="205"/>
                </a:cubicBezTo>
                <a:cubicBezTo>
                  <a:pt x="952" y="193"/>
                  <a:pt x="939" y="212"/>
                  <a:pt x="918" y="202"/>
                </a:cubicBezTo>
                <a:cubicBezTo>
                  <a:pt x="911" y="213"/>
                  <a:pt x="892" y="224"/>
                  <a:pt x="879" y="218"/>
                </a:cubicBezTo>
                <a:cubicBezTo>
                  <a:pt x="878" y="232"/>
                  <a:pt x="853" y="221"/>
                  <a:pt x="851" y="234"/>
                </a:cubicBezTo>
                <a:cubicBezTo>
                  <a:pt x="871" y="240"/>
                  <a:pt x="920" y="223"/>
                  <a:pt x="919" y="251"/>
                </a:cubicBezTo>
                <a:cubicBezTo>
                  <a:pt x="926" y="250"/>
                  <a:pt x="931" y="252"/>
                  <a:pt x="934" y="254"/>
                </a:cubicBezTo>
                <a:cubicBezTo>
                  <a:pt x="935" y="223"/>
                  <a:pt x="976" y="232"/>
                  <a:pt x="980" y="254"/>
                </a:cubicBezTo>
                <a:cubicBezTo>
                  <a:pt x="990" y="255"/>
                  <a:pt x="987" y="244"/>
                  <a:pt x="999" y="247"/>
                </a:cubicBezTo>
                <a:cubicBezTo>
                  <a:pt x="1001" y="253"/>
                  <a:pt x="1004" y="259"/>
                  <a:pt x="1005" y="266"/>
                </a:cubicBezTo>
                <a:cubicBezTo>
                  <a:pt x="985" y="259"/>
                  <a:pt x="980" y="270"/>
                  <a:pt x="959" y="269"/>
                </a:cubicBezTo>
                <a:cubicBezTo>
                  <a:pt x="974" y="293"/>
                  <a:pt x="1019" y="293"/>
                  <a:pt x="1012" y="324"/>
                </a:cubicBezTo>
                <a:cubicBezTo>
                  <a:pt x="982" y="317"/>
                  <a:pt x="971" y="331"/>
                  <a:pt x="944" y="319"/>
                </a:cubicBezTo>
                <a:cubicBezTo>
                  <a:pt x="944" y="323"/>
                  <a:pt x="945" y="330"/>
                  <a:pt x="941" y="331"/>
                </a:cubicBezTo>
                <a:cubicBezTo>
                  <a:pt x="938" y="331"/>
                  <a:pt x="938" y="333"/>
                  <a:pt x="935" y="334"/>
                </a:cubicBezTo>
                <a:cubicBezTo>
                  <a:pt x="927" y="325"/>
                  <a:pt x="915" y="320"/>
                  <a:pt x="904" y="307"/>
                </a:cubicBezTo>
                <a:cubicBezTo>
                  <a:pt x="904" y="316"/>
                  <a:pt x="914" y="315"/>
                  <a:pt x="911" y="328"/>
                </a:cubicBezTo>
                <a:cubicBezTo>
                  <a:pt x="908" y="328"/>
                  <a:pt x="907" y="331"/>
                  <a:pt x="905" y="331"/>
                </a:cubicBezTo>
                <a:cubicBezTo>
                  <a:pt x="899" y="326"/>
                  <a:pt x="886" y="328"/>
                  <a:pt x="883" y="319"/>
                </a:cubicBezTo>
                <a:cubicBezTo>
                  <a:pt x="887" y="319"/>
                  <a:pt x="886" y="314"/>
                  <a:pt x="889" y="313"/>
                </a:cubicBezTo>
                <a:cubicBezTo>
                  <a:pt x="889" y="318"/>
                  <a:pt x="891" y="321"/>
                  <a:pt x="895" y="322"/>
                </a:cubicBezTo>
                <a:cubicBezTo>
                  <a:pt x="894" y="312"/>
                  <a:pt x="900" y="309"/>
                  <a:pt x="898" y="298"/>
                </a:cubicBezTo>
                <a:cubicBezTo>
                  <a:pt x="888" y="297"/>
                  <a:pt x="893" y="311"/>
                  <a:pt x="880" y="307"/>
                </a:cubicBezTo>
                <a:cubicBezTo>
                  <a:pt x="882" y="325"/>
                  <a:pt x="868" y="325"/>
                  <a:pt x="855" y="329"/>
                </a:cubicBezTo>
                <a:cubicBezTo>
                  <a:pt x="816" y="308"/>
                  <a:pt x="760" y="326"/>
                  <a:pt x="717" y="309"/>
                </a:cubicBezTo>
                <a:cubicBezTo>
                  <a:pt x="692" y="310"/>
                  <a:pt x="669" y="316"/>
                  <a:pt x="647" y="307"/>
                </a:cubicBezTo>
                <a:cubicBezTo>
                  <a:pt x="673" y="292"/>
                  <a:pt x="702" y="288"/>
                  <a:pt x="726" y="266"/>
                </a:cubicBezTo>
                <a:cubicBezTo>
                  <a:pt x="718" y="260"/>
                  <a:pt x="701" y="285"/>
                  <a:pt x="689" y="276"/>
                </a:cubicBezTo>
                <a:cubicBezTo>
                  <a:pt x="688" y="269"/>
                  <a:pt x="710" y="270"/>
                  <a:pt x="702" y="266"/>
                </a:cubicBezTo>
                <a:cubicBezTo>
                  <a:pt x="663" y="273"/>
                  <a:pt x="637" y="286"/>
                  <a:pt x="607" y="298"/>
                </a:cubicBezTo>
                <a:cubicBezTo>
                  <a:pt x="593" y="303"/>
                  <a:pt x="580" y="301"/>
                  <a:pt x="567" y="311"/>
                </a:cubicBezTo>
                <a:cubicBezTo>
                  <a:pt x="560" y="317"/>
                  <a:pt x="565" y="332"/>
                  <a:pt x="549" y="326"/>
                </a:cubicBezTo>
                <a:cubicBezTo>
                  <a:pt x="549" y="330"/>
                  <a:pt x="551" y="333"/>
                  <a:pt x="552" y="335"/>
                </a:cubicBezTo>
                <a:cubicBezTo>
                  <a:pt x="541" y="340"/>
                  <a:pt x="532" y="333"/>
                  <a:pt x="522" y="342"/>
                </a:cubicBezTo>
                <a:cubicBezTo>
                  <a:pt x="526" y="343"/>
                  <a:pt x="529" y="347"/>
                  <a:pt x="531" y="351"/>
                </a:cubicBezTo>
                <a:cubicBezTo>
                  <a:pt x="523" y="350"/>
                  <a:pt x="512" y="362"/>
                  <a:pt x="522" y="369"/>
                </a:cubicBezTo>
                <a:cubicBezTo>
                  <a:pt x="540" y="340"/>
                  <a:pt x="571" y="382"/>
                  <a:pt x="595" y="365"/>
                </a:cubicBezTo>
                <a:cubicBezTo>
                  <a:pt x="600" y="376"/>
                  <a:pt x="597" y="390"/>
                  <a:pt x="587" y="393"/>
                </a:cubicBezTo>
                <a:cubicBezTo>
                  <a:pt x="595" y="396"/>
                  <a:pt x="593" y="409"/>
                  <a:pt x="599" y="414"/>
                </a:cubicBezTo>
                <a:cubicBezTo>
                  <a:pt x="576" y="413"/>
                  <a:pt x="612" y="421"/>
                  <a:pt x="596" y="430"/>
                </a:cubicBezTo>
                <a:cubicBezTo>
                  <a:pt x="598" y="422"/>
                  <a:pt x="590" y="424"/>
                  <a:pt x="587" y="421"/>
                </a:cubicBezTo>
                <a:cubicBezTo>
                  <a:pt x="567" y="437"/>
                  <a:pt x="566" y="469"/>
                  <a:pt x="551" y="482"/>
                </a:cubicBezTo>
                <a:cubicBezTo>
                  <a:pt x="556" y="491"/>
                  <a:pt x="574" y="488"/>
                  <a:pt x="579" y="497"/>
                </a:cubicBezTo>
                <a:cubicBezTo>
                  <a:pt x="578" y="513"/>
                  <a:pt x="568" y="511"/>
                  <a:pt x="560" y="513"/>
                </a:cubicBezTo>
                <a:cubicBezTo>
                  <a:pt x="563" y="535"/>
                  <a:pt x="542" y="543"/>
                  <a:pt x="549" y="559"/>
                </a:cubicBezTo>
                <a:cubicBezTo>
                  <a:pt x="543" y="562"/>
                  <a:pt x="527" y="583"/>
                  <a:pt x="525" y="590"/>
                </a:cubicBezTo>
                <a:cubicBezTo>
                  <a:pt x="516" y="585"/>
                  <a:pt x="505" y="582"/>
                  <a:pt x="494" y="593"/>
                </a:cubicBezTo>
                <a:cubicBezTo>
                  <a:pt x="530" y="593"/>
                  <a:pt x="533" y="620"/>
                  <a:pt x="553" y="630"/>
                </a:cubicBezTo>
                <a:cubicBezTo>
                  <a:pt x="558" y="626"/>
                  <a:pt x="572" y="615"/>
                  <a:pt x="580" y="623"/>
                </a:cubicBezTo>
                <a:cubicBezTo>
                  <a:pt x="571" y="631"/>
                  <a:pt x="568" y="632"/>
                  <a:pt x="562" y="639"/>
                </a:cubicBezTo>
                <a:cubicBezTo>
                  <a:pt x="573" y="640"/>
                  <a:pt x="581" y="641"/>
                  <a:pt x="593" y="647"/>
                </a:cubicBezTo>
                <a:cubicBezTo>
                  <a:pt x="594" y="637"/>
                  <a:pt x="595" y="637"/>
                  <a:pt x="605" y="644"/>
                </a:cubicBezTo>
                <a:cubicBezTo>
                  <a:pt x="605" y="631"/>
                  <a:pt x="589" y="633"/>
                  <a:pt x="589" y="620"/>
                </a:cubicBezTo>
                <a:cubicBezTo>
                  <a:pt x="607" y="613"/>
                  <a:pt x="608" y="620"/>
                  <a:pt x="626" y="610"/>
                </a:cubicBezTo>
                <a:cubicBezTo>
                  <a:pt x="631" y="621"/>
                  <a:pt x="633" y="628"/>
                  <a:pt x="654" y="628"/>
                </a:cubicBezTo>
                <a:cubicBezTo>
                  <a:pt x="661" y="626"/>
                  <a:pt x="662" y="618"/>
                  <a:pt x="669" y="616"/>
                </a:cubicBezTo>
                <a:cubicBezTo>
                  <a:pt x="671" y="628"/>
                  <a:pt x="684" y="629"/>
                  <a:pt x="691" y="637"/>
                </a:cubicBezTo>
                <a:cubicBezTo>
                  <a:pt x="679" y="642"/>
                  <a:pt x="684" y="647"/>
                  <a:pt x="688" y="656"/>
                </a:cubicBezTo>
                <a:cubicBezTo>
                  <a:pt x="680" y="665"/>
                  <a:pt x="669" y="656"/>
                  <a:pt x="666" y="659"/>
                </a:cubicBezTo>
                <a:cubicBezTo>
                  <a:pt x="673" y="663"/>
                  <a:pt x="670" y="676"/>
                  <a:pt x="679" y="677"/>
                </a:cubicBezTo>
                <a:cubicBezTo>
                  <a:pt x="688" y="672"/>
                  <a:pt x="670" y="668"/>
                  <a:pt x="679" y="665"/>
                </a:cubicBezTo>
                <a:cubicBezTo>
                  <a:pt x="689" y="666"/>
                  <a:pt x="686" y="673"/>
                  <a:pt x="697" y="668"/>
                </a:cubicBezTo>
                <a:cubicBezTo>
                  <a:pt x="696" y="661"/>
                  <a:pt x="690" y="655"/>
                  <a:pt x="700" y="652"/>
                </a:cubicBezTo>
                <a:cubicBezTo>
                  <a:pt x="722" y="654"/>
                  <a:pt x="750" y="663"/>
                  <a:pt x="764" y="667"/>
                </a:cubicBezTo>
                <a:cubicBezTo>
                  <a:pt x="754" y="661"/>
                  <a:pt x="782" y="673"/>
                  <a:pt x="777" y="658"/>
                </a:cubicBezTo>
                <a:cubicBezTo>
                  <a:pt x="772" y="656"/>
                  <a:pt x="761" y="661"/>
                  <a:pt x="761" y="655"/>
                </a:cubicBezTo>
                <a:cubicBezTo>
                  <a:pt x="769" y="651"/>
                  <a:pt x="781" y="650"/>
                  <a:pt x="780" y="664"/>
                </a:cubicBezTo>
                <a:cubicBezTo>
                  <a:pt x="783" y="657"/>
                  <a:pt x="806" y="654"/>
                  <a:pt x="801" y="648"/>
                </a:cubicBezTo>
                <a:cubicBezTo>
                  <a:pt x="783" y="648"/>
                  <a:pt x="770" y="631"/>
                  <a:pt x="752" y="652"/>
                </a:cubicBezTo>
                <a:cubicBezTo>
                  <a:pt x="741" y="655"/>
                  <a:pt x="724" y="634"/>
                  <a:pt x="718" y="652"/>
                </a:cubicBezTo>
                <a:cubicBezTo>
                  <a:pt x="707" y="638"/>
                  <a:pt x="696" y="616"/>
                  <a:pt x="696" y="600"/>
                </a:cubicBezTo>
                <a:cubicBezTo>
                  <a:pt x="706" y="597"/>
                  <a:pt x="717" y="585"/>
                  <a:pt x="711" y="576"/>
                </a:cubicBezTo>
                <a:cubicBezTo>
                  <a:pt x="718" y="582"/>
                  <a:pt x="724" y="568"/>
                  <a:pt x="736" y="569"/>
                </a:cubicBezTo>
                <a:cubicBezTo>
                  <a:pt x="736" y="575"/>
                  <a:pt x="738" y="579"/>
                  <a:pt x="742" y="581"/>
                </a:cubicBezTo>
                <a:cubicBezTo>
                  <a:pt x="744" y="572"/>
                  <a:pt x="760" y="576"/>
                  <a:pt x="763" y="569"/>
                </a:cubicBezTo>
                <a:cubicBezTo>
                  <a:pt x="774" y="583"/>
                  <a:pt x="797" y="566"/>
                  <a:pt x="803" y="556"/>
                </a:cubicBezTo>
                <a:cubicBezTo>
                  <a:pt x="786" y="553"/>
                  <a:pt x="776" y="559"/>
                  <a:pt x="766" y="547"/>
                </a:cubicBezTo>
                <a:cubicBezTo>
                  <a:pt x="761" y="550"/>
                  <a:pt x="758" y="555"/>
                  <a:pt x="751" y="557"/>
                </a:cubicBezTo>
                <a:cubicBezTo>
                  <a:pt x="747" y="547"/>
                  <a:pt x="761" y="554"/>
                  <a:pt x="757" y="544"/>
                </a:cubicBezTo>
                <a:cubicBezTo>
                  <a:pt x="746" y="542"/>
                  <a:pt x="753" y="557"/>
                  <a:pt x="742" y="554"/>
                </a:cubicBezTo>
                <a:cubicBezTo>
                  <a:pt x="740" y="548"/>
                  <a:pt x="730" y="551"/>
                  <a:pt x="732" y="542"/>
                </a:cubicBezTo>
                <a:cubicBezTo>
                  <a:pt x="738" y="532"/>
                  <a:pt x="748" y="541"/>
                  <a:pt x="751" y="526"/>
                </a:cubicBezTo>
                <a:cubicBezTo>
                  <a:pt x="789" y="550"/>
                  <a:pt x="809" y="481"/>
                  <a:pt x="845" y="519"/>
                </a:cubicBezTo>
                <a:cubicBezTo>
                  <a:pt x="846" y="514"/>
                  <a:pt x="844" y="508"/>
                  <a:pt x="848" y="507"/>
                </a:cubicBezTo>
                <a:cubicBezTo>
                  <a:pt x="855" y="517"/>
                  <a:pt x="878" y="498"/>
                  <a:pt x="882" y="521"/>
                </a:cubicBezTo>
                <a:cubicBezTo>
                  <a:pt x="866" y="515"/>
                  <a:pt x="868" y="528"/>
                  <a:pt x="852" y="528"/>
                </a:cubicBezTo>
                <a:cubicBezTo>
                  <a:pt x="856" y="535"/>
                  <a:pt x="862" y="540"/>
                  <a:pt x="870" y="543"/>
                </a:cubicBezTo>
                <a:cubicBezTo>
                  <a:pt x="875" y="534"/>
                  <a:pt x="878" y="543"/>
                  <a:pt x="885" y="537"/>
                </a:cubicBezTo>
                <a:cubicBezTo>
                  <a:pt x="886" y="531"/>
                  <a:pt x="881" y="531"/>
                  <a:pt x="879" y="528"/>
                </a:cubicBezTo>
                <a:cubicBezTo>
                  <a:pt x="884" y="527"/>
                  <a:pt x="884" y="523"/>
                  <a:pt x="888" y="521"/>
                </a:cubicBezTo>
                <a:cubicBezTo>
                  <a:pt x="920" y="533"/>
                  <a:pt x="973" y="503"/>
                  <a:pt x="999" y="529"/>
                </a:cubicBezTo>
                <a:cubicBezTo>
                  <a:pt x="1045" y="522"/>
                  <a:pt x="1078" y="508"/>
                  <a:pt x="1112" y="528"/>
                </a:cubicBezTo>
                <a:cubicBezTo>
                  <a:pt x="1108" y="538"/>
                  <a:pt x="1092" y="537"/>
                  <a:pt x="1091" y="550"/>
                </a:cubicBezTo>
                <a:cubicBezTo>
                  <a:pt x="1088" y="550"/>
                  <a:pt x="1086" y="545"/>
                  <a:pt x="1085" y="550"/>
                </a:cubicBezTo>
                <a:cubicBezTo>
                  <a:pt x="1094" y="563"/>
                  <a:pt x="1127" y="550"/>
                  <a:pt x="1119" y="571"/>
                </a:cubicBezTo>
                <a:cubicBezTo>
                  <a:pt x="1112" y="572"/>
                  <a:pt x="1115" y="562"/>
                  <a:pt x="1109" y="562"/>
                </a:cubicBezTo>
                <a:cubicBezTo>
                  <a:pt x="1109" y="574"/>
                  <a:pt x="1127" y="585"/>
                  <a:pt x="1116" y="598"/>
                </a:cubicBezTo>
                <a:cubicBezTo>
                  <a:pt x="1102" y="598"/>
                  <a:pt x="1094" y="599"/>
                  <a:pt x="1079" y="599"/>
                </a:cubicBezTo>
                <a:cubicBezTo>
                  <a:pt x="1078" y="603"/>
                  <a:pt x="1083" y="615"/>
                  <a:pt x="1076" y="614"/>
                </a:cubicBezTo>
                <a:cubicBezTo>
                  <a:pt x="1062" y="610"/>
                  <a:pt x="1046" y="623"/>
                  <a:pt x="1034" y="630"/>
                </a:cubicBezTo>
                <a:cubicBezTo>
                  <a:pt x="1034" y="624"/>
                  <a:pt x="1031" y="624"/>
                  <a:pt x="1027" y="627"/>
                </a:cubicBezTo>
                <a:cubicBezTo>
                  <a:pt x="1028" y="623"/>
                  <a:pt x="1031" y="623"/>
                  <a:pt x="1030" y="618"/>
                </a:cubicBezTo>
                <a:cubicBezTo>
                  <a:pt x="1025" y="617"/>
                  <a:pt x="1024" y="621"/>
                  <a:pt x="1018" y="621"/>
                </a:cubicBezTo>
                <a:cubicBezTo>
                  <a:pt x="1021" y="630"/>
                  <a:pt x="1021" y="639"/>
                  <a:pt x="1018" y="642"/>
                </a:cubicBezTo>
                <a:cubicBezTo>
                  <a:pt x="1013" y="632"/>
                  <a:pt x="1009" y="638"/>
                  <a:pt x="1000" y="633"/>
                </a:cubicBezTo>
                <a:cubicBezTo>
                  <a:pt x="1002" y="648"/>
                  <a:pt x="1000" y="646"/>
                  <a:pt x="997" y="655"/>
                </a:cubicBezTo>
                <a:cubicBezTo>
                  <a:pt x="993" y="651"/>
                  <a:pt x="986" y="651"/>
                  <a:pt x="982" y="655"/>
                </a:cubicBezTo>
                <a:cubicBezTo>
                  <a:pt x="981" y="652"/>
                  <a:pt x="982" y="646"/>
                  <a:pt x="979" y="646"/>
                </a:cubicBezTo>
                <a:cubicBezTo>
                  <a:pt x="976" y="657"/>
                  <a:pt x="966" y="649"/>
                  <a:pt x="960" y="646"/>
                </a:cubicBezTo>
                <a:cubicBezTo>
                  <a:pt x="953" y="654"/>
                  <a:pt x="965" y="652"/>
                  <a:pt x="964" y="661"/>
                </a:cubicBezTo>
                <a:cubicBezTo>
                  <a:pt x="950" y="660"/>
                  <a:pt x="935" y="660"/>
                  <a:pt x="930" y="650"/>
                </a:cubicBezTo>
                <a:cubicBezTo>
                  <a:pt x="923" y="654"/>
                  <a:pt x="897" y="665"/>
                  <a:pt x="896" y="647"/>
                </a:cubicBezTo>
                <a:cubicBezTo>
                  <a:pt x="878" y="647"/>
                  <a:pt x="878" y="647"/>
                  <a:pt x="878" y="647"/>
                </a:cubicBezTo>
                <a:cubicBezTo>
                  <a:pt x="874" y="654"/>
                  <a:pt x="871" y="661"/>
                  <a:pt x="866" y="666"/>
                </a:cubicBezTo>
                <a:cubicBezTo>
                  <a:pt x="868" y="661"/>
                  <a:pt x="859" y="652"/>
                  <a:pt x="859" y="660"/>
                </a:cubicBezTo>
                <a:cubicBezTo>
                  <a:pt x="863" y="660"/>
                  <a:pt x="863" y="664"/>
                  <a:pt x="863" y="669"/>
                </a:cubicBezTo>
                <a:cubicBezTo>
                  <a:pt x="867" y="669"/>
                  <a:pt x="874" y="668"/>
                  <a:pt x="875" y="672"/>
                </a:cubicBezTo>
                <a:cubicBezTo>
                  <a:pt x="862" y="674"/>
                  <a:pt x="871" y="679"/>
                  <a:pt x="866" y="687"/>
                </a:cubicBezTo>
                <a:cubicBezTo>
                  <a:pt x="875" y="681"/>
                  <a:pt x="896" y="680"/>
                  <a:pt x="890" y="668"/>
                </a:cubicBezTo>
                <a:cubicBezTo>
                  <a:pt x="900" y="671"/>
                  <a:pt x="896" y="660"/>
                  <a:pt x="905" y="662"/>
                </a:cubicBezTo>
                <a:cubicBezTo>
                  <a:pt x="907" y="667"/>
                  <a:pt x="910" y="670"/>
                  <a:pt x="912" y="674"/>
                </a:cubicBezTo>
                <a:cubicBezTo>
                  <a:pt x="908" y="675"/>
                  <a:pt x="904" y="675"/>
                  <a:pt x="906" y="681"/>
                </a:cubicBezTo>
                <a:cubicBezTo>
                  <a:pt x="920" y="677"/>
                  <a:pt x="901" y="691"/>
                  <a:pt x="912" y="693"/>
                </a:cubicBezTo>
                <a:cubicBezTo>
                  <a:pt x="915" y="684"/>
                  <a:pt x="919" y="667"/>
                  <a:pt x="908" y="662"/>
                </a:cubicBezTo>
                <a:cubicBezTo>
                  <a:pt x="922" y="661"/>
                  <a:pt x="949" y="654"/>
                  <a:pt x="954" y="674"/>
                </a:cubicBezTo>
                <a:cubicBezTo>
                  <a:pt x="951" y="674"/>
                  <a:pt x="950" y="678"/>
                  <a:pt x="945" y="677"/>
                </a:cubicBezTo>
                <a:cubicBezTo>
                  <a:pt x="945" y="669"/>
                  <a:pt x="950" y="671"/>
                  <a:pt x="945" y="665"/>
                </a:cubicBezTo>
                <a:cubicBezTo>
                  <a:pt x="937" y="664"/>
                  <a:pt x="935" y="669"/>
                  <a:pt x="936" y="677"/>
                </a:cubicBezTo>
                <a:cubicBezTo>
                  <a:pt x="957" y="684"/>
                  <a:pt x="978" y="682"/>
                  <a:pt x="995" y="698"/>
                </a:cubicBezTo>
                <a:cubicBezTo>
                  <a:pt x="990" y="699"/>
                  <a:pt x="992" y="705"/>
                  <a:pt x="992" y="710"/>
                </a:cubicBezTo>
                <a:cubicBezTo>
                  <a:pt x="987" y="711"/>
                  <a:pt x="987" y="714"/>
                  <a:pt x="982" y="710"/>
                </a:cubicBezTo>
                <a:cubicBezTo>
                  <a:pt x="984" y="717"/>
                  <a:pt x="986" y="723"/>
                  <a:pt x="992" y="726"/>
                </a:cubicBezTo>
                <a:cubicBezTo>
                  <a:pt x="992" y="718"/>
                  <a:pt x="996" y="714"/>
                  <a:pt x="1004" y="713"/>
                </a:cubicBezTo>
                <a:cubicBezTo>
                  <a:pt x="1005" y="718"/>
                  <a:pt x="1000" y="721"/>
                  <a:pt x="1004" y="722"/>
                </a:cubicBezTo>
                <a:cubicBezTo>
                  <a:pt x="1009" y="719"/>
                  <a:pt x="1008" y="710"/>
                  <a:pt x="1016" y="710"/>
                </a:cubicBezTo>
                <a:cubicBezTo>
                  <a:pt x="1019" y="723"/>
                  <a:pt x="1038" y="723"/>
                  <a:pt x="1044" y="722"/>
                </a:cubicBezTo>
                <a:cubicBezTo>
                  <a:pt x="1039" y="729"/>
                  <a:pt x="1051" y="743"/>
                  <a:pt x="1035" y="743"/>
                </a:cubicBezTo>
                <a:cubicBezTo>
                  <a:pt x="1035" y="736"/>
                  <a:pt x="1030" y="732"/>
                  <a:pt x="1023" y="731"/>
                </a:cubicBezTo>
                <a:cubicBezTo>
                  <a:pt x="1022" y="734"/>
                  <a:pt x="1023" y="737"/>
                  <a:pt x="1020" y="737"/>
                </a:cubicBezTo>
                <a:cubicBezTo>
                  <a:pt x="1019" y="743"/>
                  <a:pt x="1024" y="743"/>
                  <a:pt x="1026" y="747"/>
                </a:cubicBezTo>
                <a:cubicBezTo>
                  <a:pt x="1014" y="749"/>
                  <a:pt x="1016" y="749"/>
                  <a:pt x="1004" y="747"/>
                </a:cubicBezTo>
                <a:cubicBezTo>
                  <a:pt x="1005" y="764"/>
                  <a:pt x="990" y="747"/>
                  <a:pt x="983" y="756"/>
                </a:cubicBezTo>
                <a:cubicBezTo>
                  <a:pt x="982" y="768"/>
                  <a:pt x="994" y="766"/>
                  <a:pt x="999" y="771"/>
                </a:cubicBezTo>
                <a:cubicBezTo>
                  <a:pt x="998" y="779"/>
                  <a:pt x="996" y="785"/>
                  <a:pt x="990" y="787"/>
                </a:cubicBezTo>
                <a:cubicBezTo>
                  <a:pt x="972" y="784"/>
                  <a:pt x="948" y="786"/>
                  <a:pt x="938" y="797"/>
                </a:cubicBezTo>
                <a:cubicBezTo>
                  <a:pt x="941" y="797"/>
                  <a:pt x="946" y="796"/>
                  <a:pt x="947" y="800"/>
                </a:cubicBezTo>
                <a:cubicBezTo>
                  <a:pt x="935" y="805"/>
                  <a:pt x="926" y="793"/>
                  <a:pt x="907" y="797"/>
                </a:cubicBezTo>
                <a:cubicBezTo>
                  <a:pt x="906" y="808"/>
                  <a:pt x="896" y="806"/>
                  <a:pt x="889" y="803"/>
                </a:cubicBezTo>
                <a:cubicBezTo>
                  <a:pt x="887" y="809"/>
                  <a:pt x="893" y="811"/>
                  <a:pt x="889" y="813"/>
                </a:cubicBezTo>
                <a:cubicBezTo>
                  <a:pt x="879" y="797"/>
                  <a:pt x="868" y="820"/>
                  <a:pt x="858" y="807"/>
                </a:cubicBezTo>
                <a:cubicBezTo>
                  <a:pt x="858" y="816"/>
                  <a:pt x="848" y="817"/>
                  <a:pt x="837" y="816"/>
                </a:cubicBezTo>
                <a:cubicBezTo>
                  <a:pt x="834" y="833"/>
                  <a:pt x="834" y="835"/>
                  <a:pt x="843" y="847"/>
                </a:cubicBezTo>
                <a:cubicBezTo>
                  <a:pt x="858" y="838"/>
                  <a:pt x="881" y="839"/>
                  <a:pt x="889" y="849"/>
                </a:cubicBezTo>
                <a:cubicBezTo>
                  <a:pt x="899" y="843"/>
                  <a:pt x="891" y="837"/>
                  <a:pt x="892" y="825"/>
                </a:cubicBezTo>
                <a:cubicBezTo>
                  <a:pt x="898" y="824"/>
                  <a:pt x="900" y="819"/>
                  <a:pt x="904" y="815"/>
                </a:cubicBezTo>
                <a:cubicBezTo>
                  <a:pt x="907" y="846"/>
                  <a:pt x="933" y="819"/>
                  <a:pt x="944" y="836"/>
                </a:cubicBezTo>
                <a:cubicBezTo>
                  <a:pt x="956" y="836"/>
                  <a:pt x="956" y="824"/>
                  <a:pt x="965" y="821"/>
                </a:cubicBezTo>
                <a:cubicBezTo>
                  <a:pt x="997" y="842"/>
                  <a:pt x="1038" y="814"/>
                  <a:pt x="1070" y="813"/>
                </a:cubicBezTo>
                <a:cubicBezTo>
                  <a:pt x="1062" y="813"/>
                  <a:pt x="1056" y="810"/>
                  <a:pt x="1054" y="804"/>
                </a:cubicBezTo>
                <a:cubicBezTo>
                  <a:pt x="1066" y="812"/>
                  <a:pt x="1073" y="804"/>
                  <a:pt x="1085" y="804"/>
                </a:cubicBezTo>
                <a:cubicBezTo>
                  <a:pt x="1100" y="830"/>
                  <a:pt x="1136" y="808"/>
                  <a:pt x="1161" y="800"/>
                </a:cubicBezTo>
                <a:cubicBezTo>
                  <a:pt x="1166" y="805"/>
                  <a:pt x="1176" y="806"/>
                  <a:pt x="1180" y="812"/>
                </a:cubicBezTo>
                <a:cubicBezTo>
                  <a:pt x="1175" y="818"/>
                  <a:pt x="1180" y="816"/>
                  <a:pt x="1180" y="824"/>
                </a:cubicBezTo>
                <a:cubicBezTo>
                  <a:pt x="1173" y="828"/>
                  <a:pt x="1171" y="823"/>
                  <a:pt x="1168" y="834"/>
                </a:cubicBezTo>
                <a:cubicBezTo>
                  <a:pt x="1171" y="834"/>
                  <a:pt x="1176" y="833"/>
                  <a:pt x="1177" y="837"/>
                </a:cubicBezTo>
                <a:cubicBezTo>
                  <a:pt x="1172" y="846"/>
                  <a:pt x="1175" y="849"/>
                  <a:pt x="1171" y="855"/>
                </a:cubicBezTo>
                <a:cubicBezTo>
                  <a:pt x="1145" y="855"/>
                  <a:pt x="1147" y="844"/>
                  <a:pt x="1119" y="847"/>
                </a:cubicBezTo>
                <a:cubicBezTo>
                  <a:pt x="1117" y="858"/>
                  <a:pt x="1105" y="859"/>
                  <a:pt x="1095" y="862"/>
                </a:cubicBezTo>
                <a:cubicBezTo>
                  <a:pt x="1093" y="858"/>
                  <a:pt x="1091" y="857"/>
                  <a:pt x="1094" y="853"/>
                </a:cubicBezTo>
                <a:cubicBezTo>
                  <a:pt x="1079" y="853"/>
                  <a:pt x="1079" y="853"/>
                  <a:pt x="1079" y="853"/>
                </a:cubicBezTo>
                <a:cubicBezTo>
                  <a:pt x="1079" y="858"/>
                  <a:pt x="1080" y="864"/>
                  <a:pt x="1076" y="865"/>
                </a:cubicBezTo>
                <a:cubicBezTo>
                  <a:pt x="1070" y="854"/>
                  <a:pt x="1059" y="865"/>
                  <a:pt x="1049" y="872"/>
                </a:cubicBezTo>
                <a:cubicBezTo>
                  <a:pt x="1042" y="863"/>
                  <a:pt x="1027" y="868"/>
                  <a:pt x="1040" y="875"/>
                </a:cubicBezTo>
                <a:cubicBezTo>
                  <a:pt x="1030" y="877"/>
                  <a:pt x="1030" y="869"/>
                  <a:pt x="1024" y="875"/>
                </a:cubicBezTo>
                <a:cubicBezTo>
                  <a:pt x="1024" y="870"/>
                  <a:pt x="1023" y="866"/>
                  <a:pt x="1021" y="863"/>
                </a:cubicBezTo>
                <a:cubicBezTo>
                  <a:pt x="1011" y="862"/>
                  <a:pt x="1010" y="869"/>
                  <a:pt x="1000" y="866"/>
                </a:cubicBezTo>
                <a:cubicBezTo>
                  <a:pt x="993" y="879"/>
                  <a:pt x="984" y="889"/>
                  <a:pt x="976" y="900"/>
                </a:cubicBezTo>
                <a:cubicBezTo>
                  <a:pt x="947" y="886"/>
                  <a:pt x="933" y="909"/>
                  <a:pt x="908" y="904"/>
                </a:cubicBezTo>
                <a:cubicBezTo>
                  <a:pt x="909" y="912"/>
                  <a:pt x="914" y="914"/>
                  <a:pt x="905" y="917"/>
                </a:cubicBezTo>
                <a:cubicBezTo>
                  <a:pt x="893" y="904"/>
                  <a:pt x="879" y="916"/>
                  <a:pt x="865" y="920"/>
                </a:cubicBezTo>
                <a:cubicBezTo>
                  <a:pt x="858" y="913"/>
                  <a:pt x="858" y="899"/>
                  <a:pt x="844" y="899"/>
                </a:cubicBezTo>
                <a:cubicBezTo>
                  <a:pt x="836" y="915"/>
                  <a:pt x="827" y="934"/>
                  <a:pt x="810" y="918"/>
                </a:cubicBezTo>
                <a:cubicBezTo>
                  <a:pt x="806" y="921"/>
                  <a:pt x="798" y="922"/>
                  <a:pt x="795" y="927"/>
                </a:cubicBezTo>
                <a:cubicBezTo>
                  <a:pt x="797" y="927"/>
                  <a:pt x="797" y="939"/>
                  <a:pt x="795" y="939"/>
                </a:cubicBezTo>
                <a:cubicBezTo>
                  <a:pt x="777" y="929"/>
                  <a:pt x="762" y="956"/>
                  <a:pt x="746" y="940"/>
                </a:cubicBezTo>
                <a:cubicBezTo>
                  <a:pt x="732" y="957"/>
                  <a:pt x="708" y="964"/>
                  <a:pt x="691" y="971"/>
                </a:cubicBezTo>
                <a:cubicBezTo>
                  <a:pt x="683" y="966"/>
                  <a:pt x="674" y="960"/>
                  <a:pt x="667" y="953"/>
                </a:cubicBezTo>
                <a:cubicBezTo>
                  <a:pt x="665" y="965"/>
                  <a:pt x="663" y="967"/>
                  <a:pt x="670" y="974"/>
                </a:cubicBezTo>
                <a:cubicBezTo>
                  <a:pt x="657" y="985"/>
                  <a:pt x="647" y="969"/>
                  <a:pt x="624" y="969"/>
                </a:cubicBezTo>
                <a:cubicBezTo>
                  <a:pt x="615" y="985"/>
                  <a:pt x="606" y="989"/>
                  <a:pt x="587" y="991"/>
                </a:cubicBezTo>
                <a:cubicBezTo>
                  <a:pt x="586" y="984"/>
                  <a:pt x="606" y="983"/>
                  <a:pt x="596" y="978"/>
                </a:cubicBezTo>
                <a:cubicBezTo>
                  <a:pt x="594" y="983"/>
                  <a:pt x="587" y="983"/>
                  <a:pt x="581" y="985"/>
                </a:cubicBezTo>
                <a:cubicBezTo>
                  <a:pt x="580" y="990"/>
                  <a:pt x="586" y="992"/>
                  <a:pt x="581" y="994"/>
                </a:cubicBezTo>
                <a:cubicBezTo>
                  <a:pt x="570" y="996"/>
                  <a:pt x="566" y="990"/>
                  <a:pt x="560" y="988"/>
                </a:cubicBezTo>
                <a:cubicBezTo>
                  <a:pt x="544" y="1004"/>
                  <a:pt x="500" y="1004"/>
                  <a:pt x="489" y="995"/>
                </a:cubicBezTo>
                <a:cubicBezTo>
                  <a:pt x="489" y="1002"/>
                  <a:pt x="482" y="1002"/>
                  <a:pt x="474" y="1001"/>
                </a:cubicBezTo>
                <a:cubicBezTo>
                  <a:pt x="474" y="1005"/>
                  <a:pt x="476" y="1008"/>
                  <a:pt x="477" y="1010"/>
                </a:cubicBezTo>
                <a:cubicBezTo>
                  <a:pt x="461" y="1017"/>
                  <a:pt x="446" y="1028"/>
                  <a:pt x="431" y="1020"/>
                </a:cubicBezTo>
                <a:cubicBezTo>
                  <a:pt x="399" y="1040"/>
                  <a:pt x="349" y="1069"/>
                  <a:pt x="319" y="1064"/>
                </a:cubicBezTo>
                <a:cubicBezTo>
                  <a:pt x="303" y="1082"/>
                  <a:pt x="281" y="1083"/>
                  <a:pt x="254" y="1083"/>
                </a:cubicBezTo>
                <a:cubicBezTo>
                  <a:pt x="253" y="1093"/>
                  <a:pt x="250" y="1101"/>
                  <a:pt x="239" y="1102"/>
                </a:cubicBezTo>
                <a:cubicBezTo>
                  <a:pt x="227" y="1091"/>
                  <a:pt x="223" y="1107"/>
                  <a:pt x="212" y="1096"/>
                </a:cubicBezTo>
                <a:cubicBezTo>
                  <a:pt x="213" y="1111"/>
                  <a:pt x="186" y="1105"/>
                  <a:pt x="197" y="1121"/>
                </a:cubicBezTo>
                <a:cubicBezTo>
                  <a:pt x="160" y="1127"/>
                  <a:pt x="120" y="1156"/>
                  <a:pt x="87" y="1147"/>
                </a:cubicBezTo>
                <a:cubicBezTo>
                  <a:pt x="83" y="1163"/>
                  <a:pt x="76" y="1156"/>
                  <a:pt x="62" y="1153"/>
                </a:cubicBezTo>
                <a:cubicBezTo>
                  <a:pt x="58" y="1169"/>
                  <a:pt x="43" y="1177"/>
                  <a:pt x="44" y="1190"/>
                </a:cubicBezTo>
                <a:cubicBezTo>
                  <a:pt x="37" y="1190"/>
                  <a:pt x="35" y="1185"/>
                  <a:pt x="26" y="1187"/>
                </a:cubicBezTo>
                <a:cubicBezTo>
                  <a:pt x="23" y="1204"/>
                  <a:pt x="29" y="1199"/>
                  <a:pt x="35" y="1202"/>
                </a:cubicBezTo>
                <a:cubicBezTo>
                  <a:pt x="33" y="1204"/>
                  <a:pt x="18" y="1209"/>
                  <a:pt x="26" y="1212"/>
                </a:cubicBezTo>
                <a:cubicBezTo>
                  <a:pt x="34" y="1211"/>
                  <a:pt x="35" y="1205"/>
                  <a:pt x="45" y="1212"/>
                </a:cubicBezTo>
                <a:cubicBezTo>
                  <a:pt x="46" y="1206"/>
                  <a:pt x="45" y="1198"/>
                  <a:pt x="54" y="1199"/>
                </a:cubicBezTo>
                <a:cubicBezTo>
                  <a:pt x="58" y="1211"/>
                  <a:pt x="45" y="1207"/>
                  <a:pt x="45" y="1215"/>
                </a:cubicBezTo>
                <a:cubicBezTo>
                  <a:pt x="52" y="1213"/>
                  <a:pt x="67" y="1218"/>
                  <a:pt x="69" y="1211"/>
                </a:cubicBezTo>
                <a:cubicBezTo>
                  <a:pt x="66" y="1211"/>
                  <a:pt x="65" y="1206"/>
                  <a:pt x="69" y="1205"/>
                </a:cubicBezTo>
                <a:cubicBezTo>
                  <a:pt x="71" y="1206"/>
                  <a:pt x="75" y="1205"/>
                  <a:pt x="75" y="1208"/>
                </a:cubicBezTo>
                <a:cubicBezTo>
                  <a:pt x="71" y="1218"/>
                  <a:pt x="66" y="1227"/>
                  <a:pt x="57" y="1233"/>
                </a:cubicBezTo>
                <a:cubicBezTo>
                  <a:pt x="63" y="1240"/>
                  <a:pt x="73" y="1226"/>
                  <a:pt x="76" y="1239"/>
                </a:cubicBezTo>
                <a:cubicBezTo>
                  <a:pt x="63" y="1238"/>
                  <a:pt x="62" y="1244"/>
                  <a:pt x="69" y="1248"/>
                </a:cubicBezTo>
                <a:cubicBezTo>
                  <a:pt x="60" y="1248"/>
                  <a:pt x="60" y="1248"/>
                  <a:pt x="60" y="1248"/>
                </a:cubicBezTo>
                <a:cubicBezTo>
                  <a:pt x="62" y="1258"/>
                  <a:pt x="58" y="1262"/>
                  <a:pt x="57" y="1270"/>
                </a:cubicBezTo>
                <a:cubicBezTo>
                  <a:pt x="70" y="1282"/>
                  <a:pt x="68" y="1294"/>
                  <a:pt x="86" y="1309"/>
                </a:cubicBezTo>
                <a:cubicBezTo>
                  <a:pt x="92" y="1310"/>
                  <a:pt x="92" y="1305"/>
                  <a:pt x="95" y="1303"/>
                </a:cubicBezTo>
                <a:cubicBezTo>
                  <a:pt x="98" y="1310"/>
                  <a:pt x="103" y="1314"/>
                  <a:pt x="95" y="1318"/>
                </a:cubicBezTo>
                <a:cubicBezTo>
                  <a:pt x="99" y="1324"/>
                  <a:pt x="111" y="1323"/>
                  <a:pt x="110" y="1333"/>
                </a:cubicBezTo>
                <a:cubicBezTo>
                  <a:pt x="118" y="1333"/>
                  <a:pt x="120" y="1327"/>
                  <a:pt x="126" y="1333"/>
                </a:cubicBezTo>
                <a:cubicBezTo>
                  <a:pt x="128" y="1321"/>
                  <a:pt x="128" y="1307"/>
                  <a:pt x="141" y="1305"/>
                </a:cubicBezTo>
                <a:cubicBezTo>
                  <a:pt x="152" y="1308"/>
                  <a:pt x="141" y="1316"/>
                  <a:pt x="147" y="1321"/>
                </a:cubicBezTo>
                <a:cubicBezTo>
                  <a:pt x="151" y="1320"/>
                  <a:pt x="154" y="1322"/>
                  <a:pt x="156" y="1324"/>
                </a:cubicBezTo>
                <a:cubicBezTo>
                  <a:pt x="178" y="1297"/>
                  <a:pt x="214" y="1285"/>
                  <a:pt x="229" y="1255"/>
                </a:cubicBezTo>
                <a:cubicBezTo>
                  <a:pt x="233" y="1247"/>
                  <a:pt x="223" y="1236"/>
                  <a:pt x="241" y="1237"/>
                </a:cubicBezTo>
                <a:cubicBezTo>
                  <a:pt x="245" y="1239"/>
                  <a:pt x="251" y="1241"/>
                  <a:pt x="250" y="1249"/>
                </a:cubicBezTo>
                <a:cubicBezTo>
                  <a:pt x="245" y="1267"/>
                  <a:pt x="234" y="1279"/>
                  <a:pt x="217" y="1286"/>
                </a:cubicBezTo>
                <a:cubicBezTo>
                  <a:pt x="213" y="1303"/>
                  <a:pt x="227" y="1299"/>
                  <a:pt x="220" y="1311"/>
                </a:cubicBezTo>
                <a:cubicBezTo>
                  <a:pt x="234" y="1308"/>
                  <a:pt x="243" y="1301"/>
                  <a:pt x="257" y="1313"/>
                </a:cubicBezTo>
                <a:cubicBezTo>
                  <a:pt x="264" y="1312"/>
                  <a:pt x="253" y="1305"/>
                  <a:pt x="260" y="1301"/>
                </a:cubicBezTo>
                <a:cubicBezTo>
                  <a:pt x="289" y="1305"/>
                  <a:pt x="275" y="1274"/>
                  <a:pt x="284" y="1252"/>
                </a:cubicBezTo>
                <a:cubicBezTo>
                  <a:pt x="278" y="1250"/>
                  <a:pt x="276" y="1245"/>
                  <a:pt x="269" y="1246"/>
                </a:cubicBezTo>
                <a:cubicBezTo>
                  <a:pt x="272" y="1255"/>
                  <a:pt x="262" y="1251"/>
                  <a:pt x="256" y="1252"/>
                </a:cubicBezTo>
                <a:cubicBezTo>
                  <a:pt x="257" y="1246"/>
                  <a:pt x="253" y="1245"/>
                  <a:pt x="253" y="1240"/>
                </a:cubicBezTo>
                <a:cubicBezTo>
                  <a:pt x="259" y="1240"/>
                  <a:pt x="260" y="1236"/>
                  <a:pt x="265" y="1237"/>
                </a:cubicBezTo>
                <a:cubicBezTo>
                  <a:pt x="274" y="1234"/>
                  <a:pt x="272" y="1243"/>
                  <a:pt x="278" y="1243"/>
                </a:cubicBezTo>
                <a:cubicBezTo>
                  <a:pt x="291" y="1221"/>
                  <a:pt x="260" y="1228"/>
                  <a:pt x="262" y="1209"/>
                </a:cubicBezTo>
                <a:cubicBezTo>
                  <a:pt x="221" y="1205"/>
                  <a:pt x="245" y="1137"/>
                  <a:pt x="286" y="1157"/>
                </a:cubicBezTo>
                <a:cubicBezTo>
                  <a:pt x="285" y="1136"/>
                  <a:pt x="313" y="1155"/>
                  <a:pt x="304" y="1135"/>
                </a:cubicBezTo>
                <a:cubicBezTo>
                  <a:pt x="315" y="1137"/>
                  <a:pt x="329" y="1126"/>
                  <a:pt x="338" y="1135"/>
                </a:cubicBezTo>
                <a:cubicBezTo>
                  <a:pt x="330" y="1140"/>
                  <a:pt x="329" y="1133"/>
                  <a:pt x="319" y="1138"/>
                </a:cubicBezTo>
                <a:cubicBezTo>
                  <a:pt x="308" y="1158"/>
                  <a:pt x="332" y="1160"/>
                  <a:pt x="332" y="1178"/>
                </a:cubicBezTo>
                <a:cubicBezTo>
                  <a:pt x="329" y="1187"/>
                  <a:pt x="313" y="1185"/>
                  <a:pt x="311" y="1196"/>
                </a:cubicBezTo>
                <a:cubicBezTo>
                  <a:pt x="335" y="1216"/>
                  <a:pt x="378" y="1216"/>
                  <a:pt x="385" y="1254"/>
                </a:cubicBezTo>
                <a:cubicBezTo>
                  <a:pt x="400" y="1257"/>
                  <a:pt x="405" y="1248"/>
                  <a:pt x="425" y="1244"/>
                </a:cubicBezTo>
                <a:cubicBezTo>
                  <a:pt x="421" y="1232"/>
                  <a:pt x="430" y="1233"/>
                  <a:pt x="434" y="1228"/>
                </a:cubicBezTo>
                <a:cubicBezTo>
                  <a:pt x="429" y="1223"/>
                  <a:pt x="410" y="1216"/>
                  <a:pt x="418" y="1207"/>
                </a:cubicBezTo>
                <a:cubicBezTo>
                  <a:pt x="428" y="1206"/>
                  <a:pt x="420" y="1222"/>
                  <a:pt x="431" y="1219"/>
                </a:cubicBezTo>
                <a:cubicBezTo>
                  <a:pt x="436" y="1219"/>
                  <a:pt x="432" y="1211"/>
                  <a:pt x="437" y="1210"/>
                </a:cubicBezTo>
                <a:cubicBezTo>
                  <a:pt x="446" y="1213"/>
                  <a:pt x="447" y="1219"/>
                  <a:pt x="443" y="1228"/>
                </a:cubicBezTo>
                <a:cubicBezTo>
                  <a:pt x="469" y="1228"/>
                  <a:pt x="489" y="1226"/>
                  <a:pt x="514" y="1228"/>
                </a:cubicBezTo>
                <a:cubicBezTo>
                  <a:pt x="524" y="1225"/>
                  <a:pt x="530" y="1215"/>
                  <a:pt x="526" y="1206"/>
                </a:cubicBezTo>
                <a:cubicBezTo>
                  <a:pt x="537" y="1202"/>
                  <a:pt x="536" y="1201"/>
                  <a:pt x="544" y="1190"/>
                </a:cubicBezTo>
                <a:cubicBezTo>
                  <a:pt x="550" y="1196"/>
                  <a:pt x="542" y="1196"/>
                  <a:pt x="544" y="1206"/>
                </a:cubicBezTo>
                <a:cubicBezTo>
                  <a:pt x="561" y="1208"/>
                  <a:pt x="579" y="1221"/>
                  <a:pt x="587" y="1208"/>
                </a:cubicBezTo>
                <a:cubicBezTo>
                  <a:pt x="581" y="1209"/>
                  <a:pt x="580" y="1205"/>
                  <a:pt x="581" y="1199"/>
                </a:cubicBezTo>
                <a:cubicBezTo>
                  <a:pt x="585" y="1199"/>
                  <a:pt x="585" y="1195"/>
                  <a:pt x="590" y="1196"/>
                </a:cubicBezTo>
                <a:cubicBezTo>
                  <a:pt x="586" y="1208"/>
                  <a:pt x="598" y="1204"/>
                  <a:pt x="602" y="1208"/>
                </a:cubicBezTo>
                <a:cubicBezTo>
                  <a:pt x="605" y="1198"/>
                  <a:pt x="592" y="1204"/>
                  <a:pt x="593" y="1196"/>
                </a:cubicBezTo>
                <a:cubicBezTo>
                  <a:pt x="605" y="1195"/>
                  <a:pt x="613" y="1192"/>
                  <a:pt x="614" y="1174"/>
                </a:cubicBezTo>
                <a:cubicBezTo>
                  <a:pt x="600" y="1175"/>
                  <a:pt x="596" y="1166"/>
                  <a:pt x="605" y="1159"/>
                </a:cubicBezTo>
                <a:cubicBezTo>
                  <a:pt x="596" y="1157"/>
                  <a:pt x="597" y="1163"/>
                  <a:pt x="589" y="1162"/>
                </a:cubicBezTo>
                <a:cubicBezTo>
                  <a:pt x="592" y="1154"/>
                  <a:pt x="580" y="1146"/>
                  <a:pt x="589" y="1141"/>
                </a:cubicBezTo>
                <a:cubicBezTo>
                  <a:pt x="596" y="1148"/>
                  <a:pt x="605" y="1152"/>
                  <a:pt x="614" y="1156"/>
                </a:cubicBezTo>
                <a:cubicBezTo>
                  <a:pt x="617" y="1148"/>
                  <a:pt x="601" y="1145"/>
                  <a:pt x="611" y="1141"/>
                </a:cubicBezTo>
                <a:cubicBezTo>
                  <a:pt x="622" y="1144"/>
                  <a:pt x="625" y="1157"/>
                  <a:pt x="632" y="1165"/>
                </a:cubicBezTo>
                <a:cubicBezTo>
                  <a:pt x="640" y="1166"/>
                  <a:pt x="639" y="1159"/>
                  <a:pt x="648" y="1162"/>
                </a:cubicBezTo>
                <a:cubicBezTo>
                  <a:pt x="652" y="1170"/>
                  <a:pt x="657" y="1182"/>
                  <a:pt x="648" y="1189"/>
                </a:cubicBezTo>
                <a:cubicBezTo>
                  <a:pt x="665" y="1189"/>
                  <a:pt x="661" y="1197"/>
                  <a:pt x="663" y="1207"/>
                </a:cubicBezTo>
                <a:cubicBezTo>
                  <a:pt x="673" y="1209"/>
                  <a:pt x="669" y="1209"/>
                  <a:pt x="679" y="1207"/>
                </a:cubicBezTo>
                <a:cubicBezTo>
                  <a:pt x="684" y="1212"/>
                  <a:pt x="683" y="1224"/>
                  <a:pt x="688" y="1229"/>
                </a:cubicBezTo>
                <a:cubicBezTo>
                  <a:pt x="692" y="1220"/>
                  <a:pt x="713" y="1213"/>
                  <a:pt x="722" y="1219"/>
                </a:cubicBezTo>
                <a:cubicBezTo>
                  <a:pt x="711" y="1226"/>
                  <a:pt x="722" y="1255"/>
                  <a:pt x="698" y="1250"/>
                </a:cubicBezTo>
                <a:cubicBezTo>
                  <a:pt x="701" y="1244"/>
                  <a:pt x="688" y="1241"/>
                  <a:pt x="673" y="1238"/>
                </a:cubicBezTo>
                <a:cubicBezTo>
                  <a:pt x="660" y="1252"/>
                  <a:pt x="653" y="1258"/>
                  <a:pt x="649" y="1278"/>
                </a:cubicBezTo>
                <a:cubicBezTo>
                  <a:pt x="640" y="1270"/>
                  <a:pt x="630" y="1266"/>
                  <a:pt x="618" y="1272"/>
                </a:cubicBezTo>
                <a:cubicBezTo>
                  <a:pt x="622" y="1288"/>
                  <a:pt x="607" y="1291"/>
                  <a:pt x="603" y="1309"/>
                </a:cubicBezTo>
                <a:cubicBezTo>
                  <a:pt x="616" y="1302"/>
                  <a:pt x="612" y="1316"/>
                  <a:pt x="622" y="1318"/>
                </a:cubicBezTo>
                <a:cubicBezTo>
                  <a:pt x="626" y="1307"/>
                  <a:pt x="613" y="1312"/>
                  <a:pt x="616" y="1303"/>
                </a:cubicBezTo>
                <a:cubicBezTo>
                  <a:pt x="638" y="1297"/>
                  <a:pt x="647" y="1309"/>
                  <a:pt x="644" y="1320"/>
                </a:cubicBezTo>
                <a:cubicBezTo>
                  <a:pt x="658" y="1310"/>
                  <a:pt x="681" y="1338"/>
                  <a:pt x="689" y="1327"/>
                </a:cubicBezTo>
                <a:cubicBezTo>
                  <a:pt x="687" y="1326"/>
                  <a:pt x="687" y="1315"/>
                  <a:pt x="689" y="1314"/>
                </a:cubicBezTo>
                <a:cubicBezTo>
                  <a:pt x="694" y="1314"/>
                  <a:pt x="691" y="1323"/>
                  <a:pt x="695" y="1323"/>
                </a:cubicBezTo>
                <a:cubicBezTo>
                  <a:pt x="694" y="1310"/>
                  <a:pt x="706" y="1315"/>
                  <a:pt x="704" y="1308"/>
                </a:cubicBezTo>
                <a:cubicBezTo>
                  <a:pt x="712" y="1309"/>
                  <a:pt x="706" y="1321"/>
                  <a:pt x="705" y="1323"/>
                </a:cubicBezTo>
                <a:cubicBezTo>
                  <a:pt x="718" y="1325"/>
                  <a:pt x="709" y="1306"/>
                  <a:pt x="717" y="1302"/>
                </a:cubicBezTo>
                <a:cubicBezTo>
                  <a:pt x="722" y="1309"/>
                  <a:pt x="725" y="1307"/>
                  <a:pt x="720" y="1299"/>
                </a:cubicBezTo>
                <a:cubicBezTo>
                  <a:pt x="737" y="1299"/>
                  <a:pt x="747" y="1293"/>
                  <a:pt x="766" y="1295"/>
                </a:cubicBezTo>
                <a:cubicBezTo>
                  <a:pt x="768" y="1281"/>
                  <a:pt x="756" y="1297"/>
                  <a:pt x="756" y="1289"/>
                </a:cubicBezTo>
                <a:cubicBezTo>
                  <a:pt x="759" y="1285"/>
                  <a:pt x="759" y="1278"/>
                  <a:pt x="765" y="1277"/>
                </a:cubicBezTo>
                <a:cubicBezTo>
                  <a:pt x="763" y="1288"/>
                  <a:pt x="769" y="1292"/>
                  <a:pt x="778" y="1292"/>
                </a:cubicBezTo>
                <a:cubicBezTo>
                  <a:pt x="780" y="1278"/>
                  <a:pt x="772" y="1294"/>
                  <a:pt x="772" y="1286"/>
                </a:cubicBezTo>
                <a:cubicBezTo>
                  <a:pt x="773" y="1282"/>
                  <a:pt x="775" y="1279"/>
                  <a:pt x="778" y="1277"/>
                </a:cubicBezTo>
                <a:cubicBezTo>
                  <a:pt x="780" y="1289"/>
                  <a:pt x="792" y="1273"/>
                  <a:pt x="793" y="1286"/>
                </a:cubicBezTo>
                <a:cubicBezTo>
                  <a:pt x="783" y="1289"/>
                  <a:pt x="782" y="1303"/>
                  <a:pt x="766" y="1301"/>
                </a:cubicBezTo>
                <a:cubicBezTo>
                  <a:pt x="761" y="1312"/>
                  <a:pt x="776" y="1303"/>
                  <a:pt x="775" y="1310"/>
                </a:cubicBezTo>
                <a:cubicBezTo>
                  <a:pt x="766" y="1309"/>
                  <a:pt x="780" y="1322"/>
                  <a:pt x="778" y="1313"/>
                </a:cubicBezTo>
                <a:cubicBezTo>
                  <a:pt x="767" y="1309"/>
                  <a:pt x="787" y="1313"/>
                  <a:pt x="784" y="1307"/>
                </a:cubicBezTo>
                <a:cubicBezTo>
                  <a:pt x="779" y="1300"/>
                  <a:pt x="798" y="1291"/>
                  <a:pt x="805" y="1279"/>
                </a:cubicBezTo>
                <a:cubicBezTo>
                  <a:pt x="804" y="1285"/>
                  <a:pt x="809" y="1285"/>
                  <a:pt x="812" y="1288"/>
                </a:cubicBezTo>
                <a:cubicBezTo>
                  <a:pt x="808" y="1289"/>
                  <a:pt x="804" y="1289"/>
                  <a:pt x="805" y="1295"/>
                </a:cubicBezTo>
                <a:cubicBezTo>
                  <a:pt x="812" y="1295"/>
                  <a:pt x="812" y="1295"/>
                  <a:pt x="812" y="1295"/>
                </a:cubicBezTo>
                <a:cubicBezTo>
                  <a:pt x="812" y="1296"/>
                  <a:pt x="814" y="1298"/>
                  <a:pt x="815" y="1294"/>
                </a:cubicBezTo>
                <a:cubicBezTo>
                  <a:pt x="808" y="1291"/>
                  <a:pt x="820" y="1280"/>
                  <a:pt x="830" y="1282"/>
                </a:cubicBezTo>
                <a:cubicBezTo>
                  <a:pt x="831" y="1302"/>
                  <a:pt x="835" y="1281"/>
                  <a:pt x="842" y="1282"/>
                </a:cubicBezTo>
                <a:cubicBezTo>
                  <a:pt x="842" y="1286"/>
                  <a:pt x="844" y="1289"/>
                  <a:pt x="845" y="1291"/>
                </a:cubicBezTo>
                <a:cubicBezTo>
                  <a:pt x="840" y="1296"/>
                  <a:pt x="830" y="1312"/>
                  <a:pt x="836" y="1319"/>
                </a:cubicBezTo>
                <a:cubicBezTo>
                  <a:pt x="850" y="1312"/>
                  <a:pt x="843" y="1285"/>
                  <a:pt x="860" y="1276"/>
                </a:cubicBezTo>
                <a:cubicBezTo>
                  <a:pt x="875" y="1272"/>
                  <a:pt x="890" y="1281"/>
                  <a:pt x="906" y="1272"/>
                </a:cubicBezTo>
                <a:cubicBezTo>
                  <a:pt x="912" y="1280"/>
                  <a:pt x="920" y="1287"/>
                  <a:pt x="928" y="1293"/>
                </a:cubicBezTo>
                <a:cubicBezTo>
                  <a:pt x="930" y="1284"/>
                  <a:pt x="920" y="1287"/>
                  <a:pt x="922" y="1278"/>
                </a:cubicBezTo>
                <a:cubicBezTo>
                  <a:pt x="932" y="1278"/>
                  <a:pt x="929" y="1265"/>
                  <a:pt x="940" y="1265"/>
                </a:cubicBezTo>
                <a:cubicBezTo>
                  <a:pt x="929" y="1275"/>
                  <a:pt x="944" y="1273"/>
                  <a:pt x="940" y="1290"/>
                </a:cubicBezTo>
                <a:cubicBezTo>
                  <a:pt x="964" y="1308"/>
                  <a:pt x="959" y="1273"/>
                  <a:pt x="977" y="1268"/>
                </a:cubicBezTo>
                <a:cubicBezTo>
                  <a:pt x="976" y="1272"/>
                  <a:pt x="972" y="1273"/>
                  <a:pt x="971" y="1277"/>
                </a:cubicBezTo>
                <a:cubicBezTo>
                  <a:pt x="980" y="1280"/>
                  <a:pt x="974" y="1267"/>
                  <a:pt x="986" y="1271"/>
                </a:cubicBezTo>
                <a:cubicBezTo>
                  <a:pt x="986" y="1274"/>
                  <a:pt x="984" y="1275"/>
                  <a:pt x="983" y="1277"/>
                </a:cubicBezTo>
                <a:cubicBezTo>
                  <a:pt x="989" y="1278"/>
                  <a:pt x="989" y="1273"/>
                  <a:pt x="992" y="1271"/>
                </a:cubicBezTo>
                <a:cubicBezTo>
                  <a:pt x="998" y="1274"/>
                  <a:pt x="997" y="1282"/>
                  <a:pt x="1005" y="1283"/>
                </a:cubicBezTo>
                <a:cubicBezTo>
                  <a:pt x="1008" y="1275"/>
                  <a:pt x="992" y="1274"/>
                  <a:pt x="1001" y="1271"/>
                </a:cubicBezTo>
                <a:cubicBezTo>
                  <a:pt x="1003" y="1275"/>
                  <a:pt x="1006" y="1278"/>
                  <a:pt x="1011" y="1280"/>
                </a:cubicBezTo>
                <a:cubicBezTo>
                  <a:pt x="1011" y="1259"/>
                  <a:pt x="1042" y="1287"/>
                  <a:pt x="1041" y="1273"/>
                </a:cubicBezTo>
                <a:cubicBezTo>
                  <a:pt x="1037" y="1273"/>
                  <a:pt x="1030" y="1275"/>
                  <a:pt x="1029" y="1271"/>
                </a:cubicBezTo>
                <a:cubicBezTo>
                  <a:pt x="1054" y="1265"/>
                  <a:pt x="1060" y="1264"/>
                  <a:pt x="1087" y="1273"/>
                </a:cubicBezTo>
                <a:cubicBezTo>
                  <a:pt x="1086" y="1263"/>
                  <a:pt x="1097" y="1264"/>
                  <a:pt x="1099" y="1257"/>
                </a:cubicBezTo>
                <a:cubicBezTo>
                  <a:pt x="1099" y="1266"/>
                  <a:pt x="1118" y="1255"/>
                  <a:pt x="1118" y="1263"/>
                </a:cubicBezTo>
                <a:cubicBezTo>
                  <a:pt x="1117" y="1269"/>
                  <a:pt x="1108" y="1266"/>
                  <a:pt x="1109" y="1273"/>
                </a:cubicBezTo>
                <a:cubicBezTo>
                  <a:pt x="1123" y="1269"/>
                  <a:pt x="1131" y="1271"/>
                  <a:pt x="1145" y="1278"/>
                </a:cubicBezTo>
                <a:cubicBezTo>
                  <a:pt x="1141" y="1271"/>
                  <a:pt x="1153" y="1267"/>
                  <a:pt x="1145" y="1266"/>
                </a:cubicBezTo>
                <a:cubicBezTo>
                  <a:pt x="1144" y="1270"/>
                  <a:pt x="1141" y="1272"/>
                  <a:pt x="1136" y="1272"/>
                </a:cubicBezTo>
                <a:cubicBezTo>
                  <a:pt x="1131" y="1266"/>
                  <a:pt x="1126" y="1260"/>
                  <a:pt x="1124" y="1251"/>
                </a:cubicBezTo>
                <a:cubicBezTo>
                  <a:pt x="1151" y="1238"/>
                  <a:pt x="1168" y="1235"/>
                  <a:pt x="1188" y="1256"/>
                </a:cubicBezTo>
                <a:cubicBezTo>
                  <a:pt x="1189" y="1241"/>
                  <a:pt x="1202" y="1258"/>
                  <a:pt x="1210" y="1256"/>
                </a:cubicBezTo>
                <a:cubicBezTo>
                  <a:pt x="1213" y="1246"/>
                  <a:pt x="1205" y="1249"/>
                  <a:pt x="1203" y="1244"/>
                </a:cubicBezTo>
                <a:cubicBezTo>
                  <a:pt x="1217" y="1241"/>
                  <a:pt x="1216" y="1246"/>
                  <a:pt x="1218" y="1232"/>
                </a:cubicBezTo>
                <a:cubicBezTo>
                  <a:pt x="1239" y="1252"/>
                  <a:pt x="1252" y="1264"/>
                  <a:pt x="1277" y="1268"/>
                </a:cubicBezTo>
                <a:cubicBezTo>
                  <a:pt x="1278" y="1260"/>
                  <a:pt x="1283" y="1255"/>
                  <a:pt x="1277" y="1249"/>
                </a:cubicBezTo>
                <a:cubicBezTo>
                  <a:pt x="1290" y="1249"/>
                  <a:pt x="1290" y="1236"/>
                  <a:pt x="1301" y="1234"/>
                </a:cubicBezTo>
                <a:cubicBezTo>
                  <a:pt x="1306" y="1240"/>
                  <a:pt x="1318" y="1239"/>
                  <a:pt x="1323" y="1246"/>
                </a:cubicBezTo>
                <a:cubicBezTo>
                  <a:pt x="1326" y="1255"/>
                  <a:pt x="1318" y="1253"/>
                  <a:pt x="1317" y="1258"/>
                </a:cubicBezTo>
                <a:cubicBezTo>
                  <a:pt x="1324" y="1260"/>
                  <a:pt x="1337" y="1272"/>
                  <a:pt x="1341" y="1267"/>
                </a:cubicBezTo>
                <a:cubicBezTo>
                  <a:pt x="1335" y="1268"/>
                  <a:pt x="1342" y="1258"/>
                  <a:pt x="1344" y="1258"/>
                </a:cubicBezTo>
                <a:cubicBezTo>
                  <a:pt x="1351" y="1264"/>
                  <a:pt x="1360" y="1269"/>
                  <a:pt x="1369" y="1273"/>
                </a:cubicBezTo>
                <a:cubicBezTo>
                  <a:pt x="1359" y="1254"/>
                  <a:pt x="1385" y="1276"/>
                  <a:pt x="1375" y="1257"/>
                </a:cubicBezTo>
                <a:cubicBezTo>
                  <a:pt x="1384" y="1254"/>
                  <a:pt x="1384" y="1254"/>
                  <a:pt x="1393" y="1257"/>
                </a:cubicBezTo>
                <a:cubicBezTo>
                  <a:pt x="1395" y="1246"/>
                  <a:pt x="1402" y="1239"/>
                  <a:pt x="1415" y="1238"/>
                </a:cubicBezTo>
                <a:cubicBezTo>
                  <a:pt x="1418" y="1246"/>
                  <a:pt x="1425" y="1250"/>
                  <a:pt x="1433" y="1254"/>
                </a:cubicBezTo>
                <a:cubicBezTo>
                  <a:pt x="1434" y="1249"/>
                  <a:pt x="1432" y="1242"/>
                  <a:pt x="1436" y="1241"/>
                </a:cubicBezTo>
                <a:cubicBezTo>
                  <a:pt x="1450" y="1245"/>
                  <a:pt x="1462" y="1250"/>
                  <a:pt x="1470" y="1238"/>
                </a:cubicBezTo>
                <a:cubicBezTo>
                  <a:pt x="1471" y="1242"/>
                  <a:pt x="1473" y="1243"/>
                  <a:pt x="1470" y="1247"/>
                </a:cubicBezTo>
                <a:cubicBezTo>
                  <a:pt x="1482" y="1249"/>
                  <a:pt x="1486" y="1250"/>
                  <a:pt x="1494" y="1244"/>
                </a:cubicBezTo>
                <a:cubicBezTo>
                  <a:pt x="1500" y="1247"/>
                  <a:pt x="1499" y="1258"/>
                  <a:pt x="1504" y="1262"/>
                </a:cubicBezTo>
                <a:cubicBezTo>
                  <a:pt x="1527" y="1225"/>
                  <a:pt x="1583" y="1271"/>
                  <a:pt x="1602" y="1242"/>
                </a:cubicBezTo>
                <a:cubicBezTo>
                  <a:pt x="1610" y="1248"/>
                  <a:pt x="1623" y="1249"/>
                  <a:pt x="1620" y="1267"/>
                </a:cubicBezTo>
                <a:cubicBezTo>
                  <a:pt x="1615" y="1261"/>
                  <a:pt x="1603" y="1258"/>
                  <a:pt x="1599" y="1267"/>
                </a:cubicBezTo>
                <a:cubicBezTo>
                  <a:pt x="1613" y="1274"/>
                  <a:pt x="1610" y="1268"/>
                  <a:pt x="1636" y="1276"/>
                </a:cubicBezTo>
                <a:cubicBezTo>
                  <a:pt x="1639" y="1266"/>
                  <a:pt x="1626" y="1273"/>
                  <a:pt x="1629" y="1264"/>
                </a:cubicBezTo>
                <a:cubicBezTo>
                  <a:pt x="1639" y="1266"/>
                  <a:pt x="1641" y="1260"/>
                  <a:pt x="1648" y="1260"/>
                </a:cubicBezTo>
                <a:cubicBezTo>
                  <a:pt x="1648" y="1264"/>
                  <a:pt x="1638" y="1272"/>
                  <a:pt x="1645" y="1273"/>
                </a:cubicBezTo>
                <a:cubicBezTo>
                  <a:pt x="1654" y="1263"/>
                  <a:pt x="1644" y="1279"/>
                  <a:pt x="1654" y="1279"/>
                </a:cubicBezTo>
                <a:cubicBezTo>
                  <a:pt x="1649" y="1268"/>
                  <a:pt x="1664" y="1277"/>
                  <a:pt x="1663" y="1269"/>
                </a:cubicBezTo>
                <a:cubicBezTo>
                  <a:pt x="1658" y="1269"/>
                  <a:pt x="1653" y="1270"/>
                  <a:pt x="1654" y="1263"/>
                </a:cubicBezTo>
                <a:cubicBezTo>
                  <a:pt x="1666" y="1259"/>
                  <a:pt x="1661" y="1272"/>
                  <a:pt x="1669" y="1272"/>
                </a:cubicBezTo>
                <a:cubicBezTo>
                  <a:pt x="1673" y="1255"/>
                  <a:pt x="1680" y="1260"/>
                  <a:pt x="1684" y="1244"/>
                </a:cubicBezTo>
                <a:cubicBezTo>
                  <a:pt x="1668" y="1245"/>
                  <a:pt x="1642" y="1242"/>
                  <a:pt x="1647" y="1230"/>
                </a:cubicBezTo>
                <a:cubicBezTo>
                  <a:pt x="1631" y="1241"/>
                  <a:pt x="1615" y="1219"/>
                  <a:pt x="1604" y="1218"/>
                </a:cubicBezTo>
                <a:cubicBezTo>
                  <a:pt x="1615" y="1209"/>
                  <a:pt x="1597" y="1216"/>
                  <a:pt x="1598" y="1212"/>
                </a:cubicBezTo>
                <a:cubicBezTo>
                  <a:pt x="1598" y="1203"/>
                  <a:pt x="1598" y="1203"/>
                  <a:pt x="1598" y="1203"/>
                </a:cubicBezTo>
                <a:cubicBezTo>
                  <a:pt x="1603" y="1203"/>
                  <a:pt x="1608" y="1202"/>
                  <a:pt x="1610" y="1199"/>
                </a:cubicBezTo>
                <a:cubicBezTo>
                  <a:pt x="1615" y="1203"/>
                  <a:pt x="1612" y="1214"/>
                  <a:pt x="1620" y="1215"/>
                </a:cubicBezTo>
                <a:cubicBezTo>
                  <a:pt x="1621" y="1209"/>
                  <a:pt x="1624" y="1215"/>
                  <a:pt x="1629" y="1214"/>
                </a:cubicBezTo>
                <a:cubicBezTo>
                  <a:pt x="1636" y="1207"/>
                  <a:pt x="1642" y="1208"/>
                  <a:pt x="1659" y="1202"/>
                </a:cubicBezTo>
                <a:cubicBezTo>
                  <a:pt x="1670" y="1224"/>
                  <a:pt x="1673" y="1204"/>
                  <a:pt x="1681" y="1220"/>
                </a:cubicBezTo>
                <a:cubicBezTo>
                  <a:pt x="1687" y="1215"/>
                  <a:pt x="1684" y="1210"/>
                  <a:pt x="1687" y="1208"/>
                </a:cubicBezTo>
                <a:cubicBezTo>
                  <a:pt x="1715" y="1210"/>
                  <a:pt x="1734" y="1217"/>
                  <a:pt x="1767" y="1222"/>
                </a:cubicBezTo>
                <a:cubicBezTo>
                  <a:pt x="1767" y="1216"/>
                  <a:pt x="1769" y="1212"/>
                  <a:pt x="1773" y="1210"/>
                </a:cubicBezTo>
                <a:cubicBezTo>
                  <a:pt x="1796" y="1233"/>
                  <a:pt x="1825" y="1212"/>
                  <a:pt x="1853" y="1239"/>
                </a:cubicBezTo>
                <a:cubicBezTo>
                  <a:pt x="1861" y="1215"/>
                  <a:pt x="1888" y="1232"/>
                  <a:pt x="1892" y="1214"/>
                </a:cubicBezTo>
                <a:cubicBezTo>
                  <a:pt x="1897" y="1223"/>
                  <a:pt x="1903" y="1230"/>
                  <a:pt x="1917" y="1230"/>
                </a:cubicBezTo>
                <a:cubicBezTo>
                  <a:pt x="1918" y="1224"/>
                  <a:pt x="1912" y="1222"/>
                  <a:pt x="1917" y="1220"/>
                </a:cubicBezTo>
                <a:cubicBezTo>
                  <a:pt x="1930" y="1235"/>
                  <a:pt x="1946" y="1227"/>
                  <a:pt x="1951" y="1247"/>
                </a:cubicBezTo>
                <a:cubicBezTo>
                  <a:pt x="1961" y="1240"/>
                  <a:pt x="1976" y="1231"/>
                  <a:pt x="1972" y="1220"/>
                </a:cubicBezTo>
                <a:cubicBezTo>
                  <a:pt x="1992" y="1229"/>
                  <a:pt x="1993" y="1244"/>
                  <a:pt x="2006" y="1253"/>
                </a:cubicBezTo>
                <a:cubicBezTo>
                  <a:pt x="2013" y="1252"/>
                  <a:pt x="2007" y="1239"/>
                  <a:pt x="2015" y="1241"/>
                </a:cubicBezTo>
                <a:cubicBezTo>
                  <a:pt x="2033" y="1266"/>
                  <a:pt x="2071" y="1259"/>
                  <a:pt x="2092" y="1267"/>
                </a:cubicBezTo>
                <a:cubicBezTo>
                  <a:pt x="2104" y="1261"/>
                  <a:pt x="2107" y="1264"/>
                  <a:pt x="2120" y="1261"/>
                </a:cubicBezTo>
                <a:cubicBezTo>
                  <a:pt x="2119" y="1268"/>
                  <a:pt x="2133" y="1282"/>
                  <a:pt x="2138" y="1279"/>
                </a:cubicBezTo>
                <a:cubicBezTo>
                  <a:pt x="2135" y="1271"/>
                  <a:pt x="2168" y="1273"/>
                  <a:pt x="2169" y="1260"/>
                </a:cubicBezTo>
                <a:cubicBezTo>
                  <a:pt x="2164" y="1260"/>
                  <a:pt x="2170" y="1249"/>
                  <a:pt x="2162" y="1245"/>
                </a:cubicBezTo>
                <a:cubicBezTo>
                  <a:pt x="2163" y="1253"/>
                  <a:pt x="2156" y="1253"/>
                  <a:pt x="2150" y="1254"/>
                </a:cubicBezTo>
                <a:cubicBezTo>
                  <a:pt x="2150" y="1251"/>
                  <a:pt x="2155" y="1250"/>
                  <a:pt x="2150" y="1248"/>
                </a:cubicBezTo>
                <a:cubicBezTo>
                  <a:pt x="2138" y="1265"/>
                  <a:pt x="2113" y="1236"/>
                  <a:pt x="2098" y="1246"/>
                </a:cubicBezTo>
                <a:cubicBezTo>
                  <a:pt x="2086" y="1228"/>
                  <a:pt x="2111" y="1219"/>
                  <a:pt x="2095" y="1215"/>
                </a:cubicBezTo>
                <a:cubicBezTo>
                  <a:pt x="2119" y="1220"/>
                  <a:pt x="2130" y="1213"/>
                  <a:pt x="2147" y="1218"/>
                </a:cubicBezTo>
                <a:cubicBezTo>
                  <a:pt x="2147" y="1207"/>
                  <a:pt x="2137" y="1207"/>
                  <a:pt x="2137" y="1196"/>
                </a:cubicBezTo>
                <a:cubicBezTo>
                  <a:pt x="2144" y="1201"/>
                  <a:pt x="2147" y="1209"/>
                  <a:pt x="2156" y="1211"/>
                </a:cubicBezTo>
                <a:cubicBezTo>
                  <a:pt x="2152" y="1213"/>
                  <a:pt x="2150" y="1215"/>
                  <a:pt x="2150" y="1221"/>
                </a:cubicBezTo>
                <a:cubicBezTo>
                  <a:pt x="2163" y="1212"/>
                  <a:pt x="2163" y="1233"/>
                  <a:pt x="2177" y="1217"/>
                </a:cubicBezTo>
                <a:cubicBezTo>
                  <a:pt x="2174" y="1217"/>
                  <a:pt x="2175" y="1214"/>
                  <a:pt x="2177" y="1211"/>
                </a:cubicBezTo>
                <a:cubicBezTo>
                  <a:pt x="2165" y="1207"/>
                  <a:pt x="2159" y="1194"/>
                  <a:pt x="2152" y="1184"/>
                </a:cubicBezTo>
                <a:cubicBezTo>
                  <a:pt x="2160" y="1185"/>
                  <a:pt x="2159" y="1178"/>
                  <a:pt x="2168" y="1181"/>
                </a:cubicBezTo>
                <a:cubicBezTo>
                  <a:pt x="2178" y="1143"/>
                  <a:pt x="2126" y="1167"/>
                  <a:pt x="2118" y="1138"/>
                </a:cubicBezTo>
                <a:cubicBezTo>
                  <a:pt x="2131" y="1133"/>
                  <a:pt x="2136" y="1125"/>
                  <a:pt x="2146" y="1126"/>
                </a:cubicBezTo>
                <a:cubicBezTo>
                  <a:pt x="2146" y="1113"/>
                  <a:pt x="2146" y="1113"/>
                  <a:pt x="2146" y="1113"/>
                </a:cubicBezTo>
                <a:cubicBezTo>
                  <a:pt x="2176" y="1103"/>
                  <a:pt x="2175" y="1095"/>
                  <a:pt x="2207" y="1104"/>
                </a:cubicBezTo>
                <a:cubicBezTo>
                  <a:pt x="2211" y="1095"/>
                  <a:pt x="2217" y="1089"/>
                  <a:pt x="2225" y="1085"/>
                </a:cubicBezTo>
                <a:cubicBezTo>
                  <a:pt x="2233" y="1089"/>
                  <a:pt x="2249" y="1101"/>
                  <a:pt x="2259" y="1094"/>
                </a:cubicBezTo>
                <a:cubicBezTo>
                  <a:pt x="2255" y="1093"/>
                  <a:pt x="2251" y="1089"/>
                  <a:pt x="2256" y="1088"/>
                </a:cubicBezTo>
                <a:cubicBezTo>
                  <a:pt x="2274" y="1097"/>
                  <a:pt x="2292" y="1107"/>
                  <a:pt x="2317" y="1096"/>
                </a:cubicBezTo>
                <a:cubicBezTo>
                  <a:pt x="2309" y="1094"/>
                  <a:pt x="2315" y="1081"/>
                  <a:pt x="2323" y="1084"/>
                </a:cubicBezTo>
                <a:cubicBezTo>
                  <a:pt x="2333" y="1090"/>
                  <a:pt x="2358" y="1113"/>
                  <a:pt x="2360" y="1099"/>
                </a:cubicBezTo>
                <a:cubicBezTo>
                  <a:pt x="2370" y="1110"/>
                  <a:pt x="2397" y="1116"/>
                  <a:pt x="2403" y="1098"/>
                </a:cubicBezTo>
                <a:cubicBezTo>
                  <a:pt x="2399" y="1098"/>
                  <a:pt x="2391" y="1086"/>
                  <a:pt x="2396" y="1086"/>
                </a:cubicBezTo>
                <a:cubicBezTo>
                  <a:pt x="2435" y="1088"/>
                  <a:pt x="2476" y="1087"/>
                  <a:pt x="2501" y="1100"/>
                </a:cubicBezTo>
                <a:cubicBezTo>
                  <a:pt x="2504" y="1097"/>
                  <a:pt x="2502" y="1089"/>
                  <a:pt x="2510" y="1091"/>
                </a:cubicBezTo>
                <a:cubicBezTo>
                  <a:pt x="2510" y="1095"/>
                  <a:pt x="2509" y="1098"/>
                  <a:pt x="2507" y="1100"/>
                </a:cubicBezTo>
                <a:cubicBezTo>
                  <a:pt x="2517" y="1103"/>
                  <a:pt x="2514" y="1100"/>
                  <a:pt x="2525" y="1100"/>
                </a:cubicBezTo>
                <a:cubicBezTo>
                  <a:pt x="2528" y="1093"/>
                  <a:pt x="2514" y="1087"/>
                  <a:pt x="2522" y="1085"/>
                </a:cubicBezTo>
                <a:cubicBezTo>
                  <a:pt x="2528" y="1091"/>
                  <a:pt x="2535" y="1094"/>
                  <a:pt x="2544" y="1090"/>
                </a:cubicBezTo>
                <a:cubicBezTo>
                  <a:pt x="2547" y="1080"/>
                  <a:pt x="2534" y="1088"/>
                  <a:pt x="2537" y="1078"/>
                </a:cubicBezTo>
                <a:cubicBezTo>
                  <a:pt x="2555" y="1083"/>
                  <a:pt x="2572" y="1089"/>
                  <a:pt x="2584" y="1099"/>
                </a:cubicBezTo>
                <a:cubicBezTo>
                  <a:pt x="2571" y="1070"/>
                  <a:pt x="2591" y="1089"/>
                  <a:pt x="2592" y="1075"/>
                </a:cubicBezTo>
                <a:cubicBezTo>
                  <a:pt x="2600" y="1087"/>
                  <a:pt x="2611" y="1080"/>
                  <a:pt x="2614" y="1093"/>
                </a:cubicBezTo>
                <a:cubicBezTo>
                  <a:pt x="2610" y="1093"/>
                  <a:pt x="2589" y="1092"/>
                  <a:pt x="2599" y="1096"/>
                </a:cubicBezTo>
                <a:cubicBezTo>
                  <a:pt x="2614" y="1105"/>
                  <a:pt x="2626" y="1093"/>
                  <a:pt x="2633" y="1102"/>
                </a:cubicBezTo>
                <a:cubicBezTo>
                  <a:pt x="2622" y="1099"/>
                  <a:pt x="2632" y="1118"/>
                  <a:pt x="2633" y="1123"/>
                </a:cubicBezTo>
                <a:cubicBezTo>
                  <a:pt x="2644" y="1125"/>
                  <a:pt x="2645" y="1116"/>
                  <a:pt x="2654" y="1117"/>
                </a:cubicBezTo>
                <a:cubicBezTo>
                  <a:pt x="2654" y="1109"/>
                  <a:pt x="2648" y="1107"/>
                  <a:pt x="2657" y="1104"/>
                </a:cubicBezTo>
                <a:cubicBezTo>
                  <a:pt x="2658" y="1119"/>
                  <a:pt x="2669" y="1108"/>
                  <a:pt x="2676" y="1120"/>
                </a:cubicBezTo>
                <a:cubicBezTo>
                  <a:pt x="2685" y="1115"/>
                  <a:pt x="2677" y="1107"/>
                  <a:pt x="2691" y="1104"/>
                </a:cubicBezTo>
                <a:cubicBezTo>
                  <a:pt x="2695" y="1105"/>
                  <a:pt x="2697" y="1108"/>
                  <a:pt x="2697" y="1113"/>
                </a:cubicBezTo>
                <a:cubicBezTo>
                  <a:pt x="2708" y="1115"/>
                  <a:pt x="2705" y="1102"/>
                  <a:pt x="2715" y="1104"/>
                </a:cubicBezTo>
                <a:cubicBezTo>
                  <a:pt x="2715" y="1118"/>
                  <a:pt x="2736" y="1112"/>
                  <a:pt x="2740" y="1122"/>
                </a:cubicBezTo>
                <a:cubicBezTo>
                  <a:pt x="2739" y="1117"/>
                  <a:pt x="2748" y="1119"/>
                  <a:pt x="2752" y="1119"/>
                </a:cubicBezTo>
                <a:cubicBezTo>
                  <a:pt x="2752" y="1114"/>
                  <a:pt x="2754" y="1112"/>
                  <a:pt x="2755" y="1109"/>
                </a:cubicBezTo>
                <a:cubicBezTo>
                  <a:pt x="2752" y="1104"/>
                  <a:pt x="2748" y="1099"/>
                  <a:pt x="2746" y="1091"/>
                </a:cubicBezTo>
                <a:cubicBezTo>
                  <a:pt x="2750" y="1091"/>
                  <a:pt x="2750" y="1087"/>
                  <a:pt x="2755" y="1088"/>
                </a:cubicBezTo>
                <a:cubicBezTo>
                  <a:pt x="2756" y="1096"/>
                  <a:pt x="2770" y="1091"/>
                  <a:pt x="2774" y="1097"/>
                </a:cubicBezTo>
                <a:cubicBezTo>
                  <a:pt x="2774" y="1106"/>
                  <a:pt x="2764" y="1106"/>
                  <a:pt x="2768" y="1118"/>
                </a:cubicBezTo>
                <a:cubicBezTo>
                  <a:pt x="2783" y="1123"/>
                  <a:pt x="2779" y="1109"/>
                  <a:pt x="2789" y="1109"/>
                </a:cubicBezTo>
                <a:cubicBezTo>
                  <a:pt x="2792" y="1124"/>
                  <a:pt x="2816" y="1137"/>
                  <a:pt x="2805" y="1152"/>
                </a:cubicBezTo>
                <a:cubicBezTo>
                  <a:pt x="2825" y="1162"/>
                  <a:pt x="2847" y="1170"/>
                  <a:pt x="2863" y="1185"/>
                </a:cubicBezTo>
                <a:cubicBezTo>
                  <a:pt x="2869" y="1217"/>
                  <a:pt x="2920" y="1212"/>
                  <a:pt x="2931" y="1239"/>
                </a:cubicBezTo>
                <a:cubicBezTo>
                  <a:pt x="2942" y="1239"/>
                  <a:pt x="2942" y="1229"/>
                  <a:pt x="2953" y="1230"/>
                </a:cubicBezTo>
                <a:cubicBezTo>
                  <a:pt x="2960" y="1244"/>
                  <a:pt x="2977" y="1244"/>
                  <a:pt x="2990" y="1238"/>
                </a:cubicBezTo>
                <a:cubicBezTo>
                  <a:pt x="2991" y="1248"/>
                  <a:pt x="3005" y="1246"/>
                  <a:pt x="3014" y="1247"/>
                </a:cubicBezTo>
                <a:cubicBezTo>
                  <a:pt x="3013" y="1252"/>
                  <a:pt x="3011" y="1253"/>
                  <a:pt x="3014" y="1257"/>
                </a:cubicBezTo>
                <a:cubicBezTo>
                  <a:pt x="3030" y="1249"/>
                  <a:pt x="3034" y="1269"/>
                  <a:pt x="3051" y="1259"/>
                </a:cubicBezTo>
                <a:cubicBezTo>
                  <a:pt x="3062" y="1276"/>
                  <a:pt x="3090" y="1270"/>
                  <a:pt x="3097" y="1283"/>
                </a:cubicBezTo>
                <a:cubicBezTo>
                  <a:pt x="3095" y="1284"/>
                  <a:pt x="3094" y="1286"/>
                  <a:pt x="3094" y="1289"/>
                </a:cubicBezTo>
                <a:cubicBezTo>
                  <a:pt x="3093" y="1288"/>
                  <a:pt x="3083" y="1282"/>
                  <a:pt x="3082" y="1289"/>
                </a:cubicBezTo>
                <a:cubicBezTo>
                  <a:pt x="3086" y="1297"/>
                  <a:pt x="3092" y="1295"/>
                  <a:pt x="3101" y="1292"/>
                </a:cubicBezTo>
                <a:cubicBezTo>
                  <a:pt x="3094" y="1309"/>
                  <a:pt x="3114" y="1308"/>
                  <a:pt x="3110" y="1323"/>
                </a:cubicBezTo>
                <a:cubicBezTo>
                  <a:pt x="3111" y="1319"/>
                  <a:pt x="3114" y="1318"/>
                  <a:pt x="3116" y="1317"/>
                </a:cubicBezTo>
                <a:cubicBezTo>
                  <a:pt x="3118" y="1318"/>
                  <a:pt x="3124" y="1331"/>
                  <a:pt x="3116" y="1332"/>
                </a:cubicBezTo>
                <a:cubicBezTo>
                  <a:pt x="3109" y="1325"/>
                  <a:pt x="3099" y="1321"/>
                  <a:pt x="3095" y="1311"/>
                </a:cubicBezTo>
                <a:cubicBezTo>
                  <a:pt x="3068" y="1322"/>
                  <a:pt x="3048" y="1301"/>
                  <a:pt x="3024" y="1305"/>
                </a:cubicBezTo>
                <a:cubicBezTo>
                  <a:pt x="3015" y="1291"/>
                  <a:pt x="2997" y="1290"/>
                  <a:pt x="2984" y="1294"/>
                </a:cubicBezTo>
                <a:cubicBezTo>
                  <a:pt x="2965" y="1286"/>
                  <a:pt x="2950" y="1280"/>
                  <a:pt x="2929" y="1276"/>
                </a:cubicBezTo>
                <a:cubicBezTo>
                  <a:pt x="2922" y="1265"/>
                  <a:pt x="2928" y="1255"/>
                  <a:pt x="2907" y="1255"/>
                </a:cubicBezTo>
                <a:cubicBezTo>
                  <a:pt x="2902" y="1281"/>
                  <a:pt x="2865" y="1261"/>
                  <a:pt x="2840" y="1259"/>
                </a:cubicBezTo>
                <a:cubicBezTo>
                  <a:pt x="2853" y="1275"/>
                  <a:pt x="2858" y="1284"/>
                  <a:pt x="2865" y="1304"/>
                </a:cubicBezTo>
                <a:cubicBezTo>
                  <a:pt x="2857" y="1323"/>
                  <a:pt x="2845" y="1341"/>
                  <a:pt x="2825" y="1326"/>
                </a:cubicBezTo>
                <a:cubicBezTo>
                  <a:pt x="2826" y="1338"/>
                  <a:pt x="2829" y="1335"/>
                  <a:pt x="2825" y="1345"/>
                </a:cubicBezTo>
                <a:cubicBezTo>
                  <a:pt x="2834" y="1341"/>
                  <a:pt x="2837" y="1343"/>
                  <a:pt x="2841" y="1350"/>
                </a:cubicBezTo>
                <a:cubicBezTo>
                  <a:pt x="2832" y="1351"/>
                  <a:pt x="2832" y="1351"/>
                  <a:pt x="2832" y="1351"/>
                </a:cubicBezTo>
                <a:cubicBezTo>
                  <a:pt x="2832" y="1383"/>
                  <a:pt x="2872" y="1362"/>
                  <a:pt x="2878" y="1384"/>
                </a:cubicBezTo>
                <a:cubicBezTo>
                  <a:pt x="2874" y="1383"/>
                  <a:pt x="2856" y="1384"/>
                  <a:pt x="2866" y="1387"/>
                </a:cubicBezTo>
                <a:cubicBezTo>
                  <a:pt x="2876" y="1384"/>
                  <a:pt x="2876" y="1391"/>
                  <a:pt x="2875" y="1399"/>
                </a:cubicBezTo>
                <a:cubicBezTo>
                  <a:pt x="2894" y="1404"/>
                  <a:pt x="2899" y="1409"/>
                  <a:pt x="2912" y="1417"/>
                </a:cubicBezTo>
                <a:cubicBezTo>
                  <a:pt x="2922" y="1405"/>
                  <a:pt x="2943" y="1419"/>
                  <a:pt x="2940" y="1426"/>
                </a:cubicBezTo>
                <a:cubicBezTo>
                  <a:pt x="2952" y="1425"/>
                  <a:pt x="2950" y="1410"/>
                  <a:pt x="2961" y="1407"/>
                </a:cubicBezTo>
                <a:cubicBezTo>
                  <a:pt x="2961" y="1426"/>
                  <a:pt x="2961" y="1426"/>
                  <a:pt x="2961" y="1426"/>
                </a:cubicBezTo>
                <a:cubicBezTo>
                  <a:pt x="2986" y="1430"/>
                  <a:pt x="2991" y="1454"/>
                  <a:pt x="3017" y="1437"/>
                </a:cubicBezTo>
                <a:cubicBezTo>
                  <a:pt x="3031" y="1456"/>
                  <a:pt x="3052" y="1445"/>
                  <a:pt x="3072" y="1443"/>
                </a:cubicBezTo>
                <a:cubicBezTo>
                  <a:pt x="3076" y="1452"/>
                  <a:pt x="3081" y="1461"/>
                  <a:pt x="3084" y="1470"/>
                </a:cubicBezTo>
                <a:cubicBezTo>
                  <a:pt x="3089" y="1470"/>
                  <a:pt x="3103" y="1469"/>
                  <a:pt x="3112" y="1464"/>
                </a:cubicBezTo>
                <a:cubicBezTo>
                  <a:pt x="3114" y="1468"/>
                  <a:pt x="3108" y="1480"/>
                  <a:pt x="3115" y="1479"/>
                </a:cubicBezTo>
                <a:cubicBezTo>
                  <a:pt x="3115" y="1474"/>
                  <a:pt x="3118" y="1472"/>
                  <a:pt x="3124" y="1473"/>
                </a:cubicBezTo>
                <a:cubicBezTo>
                  <a:pt x="3124" y="1479"/>
                  <a:pt x="3128" y="1480"/>
                  <a:pt x="3127" y="1485"/>
                </a:cubicBezTo>
                <a:cubicBezTo>
                  <a:pt x="3140" y="1480"/>
                  <a:pt x="3145" y="1486"/>
                  <a:pt x="3155" y="1482"/>
                </a:cubicBezTo>
                <a:cubicBezTo>
                  <a:pt x="3156" y="1486"/>
                  <a:pt x="3159" y="1487"/>
                  <a:pt x="3158" y="1494"/>
                </a:cubicBezTo>
                <a:cubicBezTo>
                  <a:pt x="3177" y="1491"/>
                  <a:pt x="3182" y="1497"/>
                  <a:pt x="3201" y="1490"/>
                </a:cubicBezTo>
                <a:cubicBezTo>
                  <a:pt x="3232" y="1498"/>
                  <a:pt x="3239" y="1530"/>
                  <a:pt x="3257" y="1551"/>
                </a:cubicBezTo>
                <a:cubicBezTo>
                  <a:pt x="3264" y="1550"/>
                  <a:pt x="3269" y="1547"/>
                  <a:pt x="3275" y="1545"/>
                </a:cubicBezTo>
                <a:cubicBezTo>
                  <a:pt x="3288" y="1563"/>
                  <a:pt x="3323" y="1559"/>
                  <a:pt x="3337" y="1578"/>
                </a:cubicBezTo>
                <a:cubicBezTo>
                  <a:pt x="3343" y="1578"/>
                  <a:pt x="3359" y="1573"/>
                  <a:pt x="3364" y="1577"/>
                </a:cubicBezTo>
                <a:cubicBezTo>
                  <a:pt x="3364" y="1582"/>
                  <a:pt x="3357" y="1580"/>
                  <a:pt x="3358" y="1587"/>
                </a:cubicBezTo>
                <a:cubicBezTo>
                  <a:pt x="3361" y="1593"/>
                  <a:pt x="3374" y="1589"/>
                  <a:pt x="3374" y="1599"/>
                </a:cubicBezTo>
                <a:cubicBezTo>
                  <a:pt x="3383" y="1593"/>
                  <a:pt x="3389" y="1599"/>
                  <a:pt x="3395" y="1595"/>
                </a:cubicBezTo>
                <a:cubicBezTo>
                  <a:pt x="3399" y="1606"/>
                  <a:pt x="3422" y="1623"/>
                  <a:pt x="3426" y="1613"/>
                </a:cubicBezTo>
                <a:cubicBezTo>
                  <a:pt x="3423" y="1609"/>
                  <a:pt x="3417" y="1606"/>
                  <a:pt x="3417" y="1598"/>
                </a:cubicBezTo>
                <a:cubicBezTo>
                  <a:pt x="3419" y="1594"/>
                  <a:pt x="3421" y="1588"/>
                  <a:pt x="3429" y="1589"/>
                </a:cubicBezTo>
                <a:cubicBezTo>
                  <a:pt x="3426" y="1600"/>
                  <a:pt x="3437" y="1597"/>
                  <a:pt x="3435" y="1607"/>
                </a:cubicBezTo>
                <a:cubicBezTo>
                  <a:pt x="3458" y="1610"/>
                  <a:pt x="3489" y="1583"/>
                  <a:pt x="3500" y="1612"/>
                </a:cubicBezTo>
                <a:cubicBezTo>
                  <a:pt x="3494" y="1617"/>
                  <a:pt x="3483" y="1616"/>
                  <a:pt x="3478" y="1622"/>
                </a:cubicBezTo>
                <a:cubicBezTo>
                  <a:pt x="3486" y="1635"/>
                  <a:pt x="3497" y="1628"/>
                  <a:pt x="3500" y="1643"/>
                </a:cubicBezTo>
                <a:cubicBezTo>
                  <a:pt x="3512" y="1644"/>
                  <a:pt x="3511" y="1633"/>
                  <a:pt x="3518" y="1631"/>
                </a:cubicBezTo>
                <a:cubicBezTo>
                  <a:pt x="3521" y="1644"/>
                  <a:pt x="3530" y="1650"/>
                  <a:pt x="3540" y="1655"/>
                </a:cubicBezTo>
                <a:cubicBezTo>
                  <a:pt x="3540" y="1649"/>
                  <a:pt x="3543" y="1648"/>
                  <a:pt x="3549" y="1649"/>
                </a:cubicBezTo>
                <a:cubicBezTo>
                  <a:pt x="3552" y="1639"/>
                  <a:pt x="3541" y="1642"/>
                  <a:pt x="3540" y="1636"/>
                </a:cubicBezTo>
                <a:cubicBezTo>
                  <a:pt x="3544" y="1632"/>
                  <a:pt x="3552" y="1630"/>
                  <a:pt x="3558" y="1627"/>
                </a:cubicBezTo>
                <a:cubicBezTo>
                  <a:pt x="3562" y="1634"/>
                  <a:pt x="3569" y="1639"/>
                  <a:pt x="3574" y="1645"/>
                </a:cubicBezTo>
                <a:cubicBezTo>
                  <a:pt x="3578" y="1643"/>
                  <a:pt x="3574" y="1633"/>
                  <a:pt x="3580" y="1633"/>
                </a:cubicBezTo>
                <a:cubicBezTo>
                  <a:pt x="3587" y="1640"/>
                  <a:pt x="3597" y="1655"/>
                  <a:pt x="3607" y="1642"/>
                </a:cubicBezTo>
                <a:cubicBezTo>
                  <a:pt x="3615" y="1648"/>
                  <a:pt x="3612" y="1664"/>
                  <a:pt x="3626" y="1663"/>
                </a:cubicBezTo>
                <a:cubicBezTo>
                  <a:pt x="3625" y="1652"/>
                  <a:pt x="3652" y="1661"/>
                  <a:pt x="3644" y="1672"/>
                </a:cubicBezTo>
                <a:cubicBezTo>
                  <a:pt x="3653" y="1669"/>
                  <a:pt x="3652" y="1676"/>
                  <a:pt x="3660" y="1675"/>
                </a:cubicBezTo>
                <a:cubicBezTo>
                  <a:pt x="3657" y="1662"/>
                  <a:pt x="3656" y="1661"/>
                  <a:pt x="3666" y="1656"/>
                </a:cubicBezTo>
                <a:cubicBezTo>
                  <a:pt x="3640" y="1639"/>
                  <a:pt x="3628" y="1606"/>
                  <a:pt x="3591" y="1593"/>
                </a:cubicBezTo>
                <a:cubicBezTo>
                  <a:pt x="3601" y="1594"/>
                  <a:pt x="3599" y="1585"/>
                  <a:pt x="3607" y="1584"/>
                </a:cubicBezTo>
                <a:cubicBezTo>
                  <a:pt x="3612" y="1591"/>
                  <a:pt x="3618" y="1597"/>
                  <a:pt x="3625" y="1602"/>
                </a:cubicBezTo>
                <a:cubicBezTo>
                  <a:pt x="3627" y="1592"/>
                  <a:pt x="3616" y="1595"/>
                  <a:pt x="3619" y="1583"/>
                </a:cubicBezTo>
                <a:cubicBezTo>
                  <a:pt x="3623" y="1587"/>
                  <a:pt x="3630" y="1587"/>
                  <a:pt x="3637" y="1586"/>
                </a:cubicBezTo>
                <a:cubicBezTo>
                  <a:pt x="3640" y="1571"/>
                  <a:pt x="3648" y="1562"/>
                  <a:pt x="3658" y="1562"/>
                </a:cubicBezTo>
                <a:cubicBezTo>
                  <a:pt x="3646" y="1510"/>
                  <a:pt x="3594" y="1511"/>
                  <a:pt x="3559" y="1474"/>
                </a:cubicBezTo>
                <a:cubicBezTo>
                  <a:pt x="3557" y="1485"/>
                  <a:pt x="3556" y="1488"/>
                  <a:pt x="3560" y="1495"/>
                </a:cubicBezTo>
                <a:cubicBezTo>
                  <a:pt x="3576" y="1494"/>
                  <a:pt x="3579" y="1506"/>
                  <a:pt x="3586" y="1515"/>
                </a:cubicBezTo>
                <a:cubicBezTo>
                  <a:pt x="3586" y="1515"/>
                  <a:pt x="3587" y="1516"/>
                  <a:pt x="3587" y="1516"/>
                </a:cubicBezTo>
                <a:cubicBezTo>
                  <a:pt x="3587" y="1516"/>
                  <a:pt x="3586" y="1515"/>
                  <a:pt x="3586" y="1515"/>
                </a:cubicBezTo>
                <a:cubicBezTo>
                  <a:pt x="3572" y="1502"/>
                  <a:pt x="3535" y="1522"/>
                  <a:pt x="3532" y="1493"/>
                </a:cubicBezTo>
                <a:cubicBezTo>
                  <a:pt x="3522" y="1494"/>
                  <a:pt x="3510" y="1515"/>
                  <a:pt x="3501" y="1499"/>
                </a:cubicBezTo>
                <a:cubicBezTo>
                  <a:pt x="3503" y="1495"/>
                  <a:pt x="3505" y="1492"/>
                  <a:pt x="3507" y="1490"/>
                </a:cubicBezTo>
                <a:cubicBezTo>
                  <a:pt x="3505" y="1498"/>
                  <a:pt x="3514" y="1496"/>
                  <a:pt x="3517" y="1499"/>
                </a:cubicBezTo>
                <a:cubicBezTo>
                  <a:pt x="3519" y="1492"/>
                  <a:pt x="3526" y="1490"/>
                  <a:pt x="3526" y="1480"/>
                </a:cubicBezTo>
                <a:cubicBezTo>
                  <a:pt x="3516" y="1473"/>
                  <a:pt x="3502" y="1470"/>
                  <a:pt x="3498" y="1456"/>
                </a:cubicBezTo>
                <a:cubicBezTo>
                  <a:pt x="3500" y="1441"/>
                  <a:pt x="3520" y="1444"/>
                  <a:pt x="3522" y="1428"/>
                </a:cubicBezTo>
                <a:cubicBezTo>
                  <a:pt x="3525" y="1434"/>
                  <a:pt x="3531" y="1436"/>
                  <a:pt x="3528" y="1447"/>
                </a:cubicBezTo>
                <a:cubicBezTo>
                  <a:pt x="3538" y="1446"/>
                  <a:pt x="3539" y="1455"/>
                  <a:pt x="3550" y="1453"/>
                </a:cubicBezTo>
                <a:cubicBezTo>
                  <a:pt x="3550" y="1432"/>
                  <a:pt x="3563" y="1459"/>
                  <a:pt x="3565" y="1440"/>
                </a:cubicBezTo>
                <a:cubicBezTo>
                  <a:pt x="3565" y="1449"/>
                  <a:pt x="3565" y="1449"/>
                  <a:pt x="3565" y="1449"/>
                </a:cubicBezTo>
                <a:cubicBezTo>
                  <a:pt x="3576" y="1446"/>
                  <a:pt x="3582" y="1454"/>
                  <a:pt x="3587" y="1449"/>
                </a:cubicBezTo>
                <a:cubicBezTo>
                  <a:pt x="3573" y="1435"/>
                  <a:pt x="3546" y="1435"/>
                  <a:pt x="3543" y="1410"/>
                </a:cubicBezTo>
                <a:cubicBezTo>
                  <a:pt x="3553" y="1412"/>
                  <a:pt x="3554" y="1406"/>
                  <a:pt x="3562" y="1406"/>
                </a:cubicBezTo>
                <a:cubicBezTo>
                  <a:pt x="3589" y="1434"/>
                  <a:pt x="3646" y="1453"/>
                  <a:pt x="3685" y="1479"/>
                </a:cubicBezTo>
                <a:cubicBezTo>
                  <a:pt x="3675" y="1476"/>
                  <a:pt x="3676" y="1483"/>
                  <a:pt x="3670" y="1485"/>
                </a:cubicBezTo>
                <a:cubicBezTo>
                  <a:pt x="3664" y="1479"/>
                  <a:pt x="3658" y="1472"/>
                  <a:pt x="3645" y="1473"/>
                </a:cubicBezTo>
                <a:cubicBezTo>
                  <a:pt x="3645" y="1477"/>
                  <a:pt x="3644" y="1480"/>
                  <a:pt x="3642" y="1482"/>
                </a:cubicBezTo>
                <a:cubicBezTo>
                  <a:pt x="3664" y="1477"/>
                  <a:pt x="3671" y="1502"/>
                  <a:pt x="3682" y="1497"/>
                </a:cubicBezTo>
                <a:cubicBezTo>
                  <a:pt x="3670" y="1484"/>
                  <a:pt x="3701" y="1481"/>
                  <a:pt x="3691" y="1469"/>
                </a:cubicBezTo>
                <a:cubicBezTo>
                  <a:pt x="3697" y="1469"/>
                  <a:pt x="3695" y="1478"/>
                  <a:pt x="3703" y="1475"/>
                </a:cubicBezTo>
                <a:cubicBezTo>
                  <a:pt x="3704" y="1460"/>
                  <a:pt x="3689" y="1461"/>
                  <a:pt x="3688" y="1448"/>
                </a:cubicBezTo>
                <a:cubicBezTo>
                  <a:pt x="3703" y="1448"/>
                  <a:pt x="3707" y="1460"/>
                  <a:pt x="3716" y="1466"/>
                </a:cubicBezTo>
                <a:cubicBezTo>
                  <a:pt x="3711" y="1457"/>
                  <a:pt x="3718" y="1455"/>
                  <a:pt x="3712" y="1448"/>
                </a:cubicBezTo>
                <a:cubicBezTo>
                  <a:pt x="3737" y="1444"/>
                  <a:pt x="3738" y="1429"/>
                  <a:pt x="3755" y="1429"/>
                </a:cubicBezTo>
                <a:cubicBezTo>
                  <a:pt x="3737" y="1417"/>
                  <a:pt x="3704" y="1392"/>
                  <a:pt x="3687" y="1399"/>
                </a:cubicBezTo>
                <a:close/>
                <a:moveTo>
                  <a:pt x="552" y="605"/>
                </a:moveTo>
                <a:cubicBezTo>
                  <a:pt x="548" y="604"/>
                  <a:pt x="551" y="596"/>
                  <a:pt x="546" y="596"/>
                </a:cubicBezTo>
                <a:cubicBezTo>
                  <a:pt x="548" y="592"/>
                  <a:pt x="553" y="590"/>
                  <a:pt x="558" y="590"/>
                </a:cubicBezTo>
                <a:cubicBezTo>
                  <a:pt x="558" y="597"/>
                  <a:pt x="563" y="599"/>
                  <a:pt x="568" y="602"/>
                </a:cubicBezTo>
                <a:cubicBezTo>
                  <a:pt x="565" y="613"/>
                  <a:pt x="550" y="589"/>
                  <a:pt x="552" y="605"/>
                </a:cubicBezTo>
                <a:close/>
                <a:moveTo>
                  <a:pt x="773" y="363"/>
                </a:moveTo>
                <a:cubicBezTo>
                  <a:pt x="772" y="356"/>
                  <a:pt x="773" y="352"/>
                  <a:pt x="776" y="348"/>
                </a:cubicBezTo>
                <a:cubicBezTo>
                  <a:pt x="766" y="356"/>
                  <a:pt x="755" y="347"/>
                  <a:pt x="748" y="342"/>
                </a:cubicBezTo>
                <a:cubicBezTo>
                  <a:pt x="747" y="347"/>
                  <a:pt x="745" y="342"/>
                  <a:pt x="745" y="339"/>
                </a:cubicBezTo>
                <a:cubicBezTo>
                  <a:pt x="771" y="339"/>
                  <a:pt x="790" y="345"/>
                  <a:pt x="806" y="332"/>
                </a:cubicBezTo>
                <a:cubicBezTo>
                  <a:pt x="813" y="333"/>
                  <a:pt x="815" y="338"/>
                  <a:pt x="819" y="341"/>
                </a:cubicBezTo>
                <a:cubicBezTo>
                  <a:pt x="826" y="342"/>
                  <a:pt x="829" y="339"/>
                  <a:pt x="828" y="332"/>
                </a:cubicBezTo>
                <a:cubicBezTo>
                  <a:pt x="838" y="335"/>
                  <a:pt x="836" y="331"/>
                  <a:pt x="843" y="335"/>
                </a:cubicBezTo>
                <a:cubicBezTo>
                  <a:pt x="847" y="345"/>
                  <a:pt x="845" y="343"/>
                  <a:pt x="840" y="350"/>
                </a:cubicBezTo>
                <a:cubicBezTo>
                  <a:pt x="840" y="357"/>
                  <a:pt x="851" y="352"/>
                  <a:pt x="856" y="353"/>
                </a:cubicBezTo>
                <a:cubicBezTo>
                  <a:pt x="835" y="371"/>
                  <a:pt x="799" y="368"/>
                  <a:pt x="773" y="363"/>
                </a:cubicBezTo>
                <a:close/>
                <a:moveTo>
                  <a:pt x="1001" y="692"/>
                </a:moveTo>
                <a:cubicBezTo>
                  <a:pt x="995" y="677"/>
                  <a:pt x="972" y="680"/>
                  <a:pt x="961" y="671"/>
                </a:cubicBezTo>
                <a:cubicBezTo>
                  <a:pt x="957" y="657"/>
                  <a:pt x="974" y="676"/>
                  <a:pt x="976" y="664"/>
                </a:cubicBezTo>
                <a:cubicBezTo>
                  <a:pt x="980" y="666"/>
                  <a:pt x="982" y="671"/>
                  <a:pt x="982" y="677"/>
                </a:cubicBezTo>
                <a:cubicBezTo>
                  <a:pt x="995" y="666"/>
                  <a:pt x="1016" y="682"/>
                  <a:pt x="1001" y="692"/>
                </a:cubicBezTo>
                <a:close/>
                <a:moveTo>
                  <a:pt x="1007" y="673"/>
                </a:moveTo>
                <a:cubicBezTo>
                  <a:pt x="1007" y="662"/>
                  <a:pt x="1017" y="661"/>
                  <a:pt x="1025" y="664"/>
                </a:cubicBezTo>
                <a:cubicBezTo>
                  <a:pt x="1022" y="670"/>
                  <a:pt x="1016" y="673"/>
                  <a:pt x="1007" y="673"/>
                </a:cubicBezTo>
                <a:close/>
                <a:moveTo>
                  <a:pt x="1068" y="654"/>
                </a:moveTo>
                <a:cubicBezTo>
                  <a:pt x="1058" y="654"/>
                  <a:pt x="1058" y="654"/>
                  <a:pt x="1058" y="654"/>
                </a:cubicBezTo>
                <a:cubicBezTo>
                  <a:pt x="1056" y="646"/>
                  <a:pt x="1064" y="648"/>
                  <a:pt x="1064" y="642"/>
                </a:cubicBezTo>
                <a:cubicBezTo>
                  <a:pt x="1073" y="644"/>
                  <a:pt x="1068" y="646"/>
                  <a:pt x="1068" y="654"/>
                </a:cubicBezTo>
                <a:close/>
                <a:moveTo>
                  <a:pt x="790" y="1270"/>
                </a:moveTo>
                <a:cubicBezTo>
                  <a:pt x="802" y="1270"/>
                  <a:pt x="802" y="1270"/>
                  <a:pt x="802" y="1270"/>
                </a:cubicBezTo>
                <a:cubicBezTo>
                  <a:pt x="805" y="1282"/>
                  <a:pt x="788" y="1282"/>
                  <a:pt x="790" y="1270"/>
                </a:cubicBezTo>
                <a:close/>
                <a:moveTo>
                  <a:pt x="805" y="1227"/>
                </a:moveTo>
                <a:cubicBezTo>
                  <a:pt x="789" y="1239"/>
                  <a:pt x="768" y="1220"/>
                  <a:pt x="743" y="1222"/>
                </a:cubicBezTo>
                <a:cubicBezTo>
                  <a:pt x="743" y="1197"/>
                  <a:pt x="723" y="1193"/>
                  <a:pt x="715" y="1176"/>
                </a:cubicBezTo>
                <a:cubicBezTo>
                  <a:pt x="711" y="1184"/>
                  <a:pt x="700" y="1173"/>
                  <a:pt x="700" y="1179"/>
                </a:cubicBezTo>
                <a:cubicBezTo>
                  <a:pt x="690" y="1176"/>
                  <a:pt x="699" y="1169"/>
                  <a:pt x="691" y="1161"/>
                </a:cubicBezTo>
                <a:cubicBezTo>
                  <a:pt x="682" y="1164"/>
                  <a:pt x="695" y="1169"/>
                  <a:pt x="691" y="1176"/>
                </a:cubicBezTo>
                <a:cubicBezTo>
                  <a:pt x="677" y="1166"/>
                  <a:pt x="677" y="1172"/>
                  <a:pt x="663" y="1171"/>
                </a:cubicBezTo>
                <a:cubicBezTo>
                  <a:pt x="672" y="1159"/>
                  <a:pt x="649" y="1151"/>
                  <a:pt x="641" y="1156"/>
                </a:cubicBezTo>
                <a:cubicBezTo>
                  <a:pt x="646" y="1142"/>
                  <a:pt x="641" y="1138"/>
                  <a:pt x="626" y="1137"/>
                </a:cubicBezTo>
                <a:cubicBezTo>
                  <a:pt x="626" y="1127"/>
                  <a:pt x="637" y="1128"/>
                  <a:pt x="647" y="1128"/>
                </a:cubicBezTo>
                <a:cubicBezTo>
                  <a:pt x="647" y="1136"/>
                  <a:pt x="652" y="1134"/>
                  <a:pt x="647" y="1140"/>
                </a:cubicBezTo>
                <a:cubicBezTo>
                  <a:pt x="650" y="1147"/>
                  <a:pt x="666" y="1148"/>
                  <a:pt x="672" y="1143"/>
                </a:cubicBezTo>
                <a:cubicBezTo>
                  <a:pt x="670" y="1135"/>
                  <a:pt x="666" y="1130"/>
                  <a:pt x="663" y="1125"/>
                </a:cubicBezTo>
                <a:cubicBezTo>
                  <a:pt x="671" y="1123"/>
                  <a:pt x="672" y="1117"/>
                  <a:pt x="681" y="1124"/>
                </a:cubicBezTo>
                <a:cubicBezTo>
                  <a:pt x="680" y="1113"/>
                  <a:pt x="660" y="1109"/>
                  <a:pt x="641" y="1103"/>
                </a:cubicBezTo>
                <a:cubicBezTo>
                  <a:pt x="636" y="1088"/>
                  <a:pt x="629" y="1074"/>
                  <a:pt x="622" y="1061"/>
                </a:cubicBezTo>
                <a:cubicBezTo>
                  <a:pt x="625" y="1052"/>
                  <a:pt x="635" y="1049"/>
                  <a:pt x="631" y="1033"/>
                </a:cubicBezTo>
                <a:cubicBezTo>
                  <a:pt x="642" y="1035"/>
                  <a:pt x="645" y="1029"/>
                  <a:pt x="655" y="1030"/>
                </a:cubicBezTo>
                <a:cubicBezTo>
                  <a:pt x="662" y="1044"/>
                  <a:pt x="673" y="1055"/>
                  <a:pt x="683" y="1066"/>
                </a:cubicBezTo>
                <a:cubicBezTo>
                  <a:pt x="690" y="1067"/>
                  <a:pt x="685" y="1055"/>
                  <a:pt x="686" y="1051"/>
                </a:cubicBezTo>
                <a:cubicBezTo>
                  <a:pt x="687" y="1054"/>
                  <a:pt x="701" y="1054"/>
                  <a:pt x="692" y="1051"/>
                </a:cubicBezTo>
                <a:cubicBezTo>
                  <a:pt x="699" y="1041"/>
                  <a:pt x="701" y="1060"/>
                  <a:pt x="711" y="1057"/>
                </a:cubicBezTo>
                <a:cubicBezTo>
                  <a:pt x="697" y="1064"/>
                  <a:pt x="713" y="1073"/>
                  <a:pt x="720" y="1078"/>
                </a:cubicBezTo>
                <a:cubicBezTo>
                  <a:pt x="726" y="1068"/>
                  <a:pt x="730" y="1078"/>
                  <a:pt x="739" y="1078"/>
                </a:cubicBezTo>
                <a:cubicBezTo>
                  <a:pt x="729" y="1082"/>
                  <a:pt x="725" y="1088"/>
                  <a:pt x="717" y="1087"/>
                </a:cubicBezTo>
                <a:cubicBezTo>
                  <a:pt x="709" y="1105"/>
                  <a:pt x="727" y="1100"/>
                  <a:pt x="727" y="1118"/>
                </a:cubicBezTo>
                <a:cubicBezTo>
                  <a:pt x="736" y="1118"/>
                  <a:pt x="742" y="1120"/>
                  <a:pt x="745" y="1127"/>
                </a:cubicBezTo>
                <a:cubicBezTo>
                  <a:pt x="749" y="1137"/>
                  <a:pt x="735" y="1129"/>
                  <a:pt x="739" y="1139"/>
                </a:cubicBezTo>
                <a:cubicBezTo>
                  <a:pt x="742" y="1147"/>
                  <a:pt x="751" y="1133"/>
                  <a:pt x="752" y="1145"/>
                </a:cubicBezTo>
                <a:cubicBezTo>
                  <a:pt x="757" y="1142"/>
                  <a:pt x="755" y="1133"/>
                  <a:pt x="767" y="1136"/>
                </a:cubicBezTo>
                <a:cubicBezTo>
                  <a:pt x="763" y="1149"/>
                  <a:pt x="773" y="1148"/>
                  <a:pt x="779" y="1151"/>
                </a:cubicBezTo>
                <a:cubicBezTo>
                  <a:pt x="770" y="1157"/>
                  <a:pt x="777" y="1166"/>
                  <a:pt x="773" y="1172"/>
                </a:cubicBezTo>
                <a:cubicBezTo>
                  <a:pt x="784" y="1168"/>
                  <a:pt x="799" y="1184"/>
                  <a:pt x="801" y="1169"/>
                </a:cubicBezTo>
                <a:cubicBezTo>
                  <a:pt x="811" y="1169"/>
                  <a:pt x="812" y="1178"/>
                  <a:pt x="816" y="1184"/>
                </a:cubicBezTo>
                <a:cubicBezTo>
                  <a:pt x="823" y="1180"/>
                  <a:pt x="820" y="1167"/>
                  <a:pt x="835" y="1172"/>
                </a:cubicBezTo>
                <a:cubicBezTo>
                  <a:pt x="837" y="1187"/>
                  <a:pt x="824" y="1187"/>
                  <a:pt x="832" y="1199"/>
                </a:cubicBezTo>
                <a:cubicBezTo>
                  <a:pt x="823" y="1199"/>
                  <a:pt x="823" y="1199"/>
                  <a:pt x="823" y="1199"/>
                </a:cubicBezTo>
                <a:cubicBezTo>
                  <a:pt x="823" y="1204"/>
                  <a:pt x="824" y="1211"/>
                  <a:pt x="820" y="1212"/>
                </a:cubicBezTo>
                <a:cubicBezTo>
                  <a:pt x="840" y="1221"/>
                  <a:pt x="855" y="1248"/>
                  <a:pt x="857" y="1266"/>
                </a:cubicBezTo>
                <a:cubicBezTo>
                  <a:pt x="842" y="1246"/>
                  <a:pt x="797" y="1260"/>
                  <a:pt x="805" y="1227"/>
                </a:cubicBezTo>
                <a:close/>
                <a:moveTo>
                  <a:pt x="979" y="1231"/>
                </a:moveTo>
                <a:cubicBezTo>
                  <a:pt x="959" y="1225"/>
                  <a:pt x="961" y="1216"/>
                  <a:pt x="951" y="1201"/>
                </a:cubicBezTo>
                <a:cubicBezTo>
                  <a:pt x="958" y="1202"/>
                  <a:pt x="958" y="1209"/>
                  <a:pt x="964" y="1210"/>
                </a:cubicBezTo>
                <a:cubicBezTo>
                  <a:pt x="972" y="1207"/>
                  <a:pt x="956" y="1204"/>
                  <a:pt x="961" y="1195"/>
                </a:cubicBezTo>
                <a:cubicBezTo>
                  <a:pt x="979" y="1203"/>
                  <a:pt x="997" y="1194"/>
                  <a:pt x="1007" y="1213"/>
                </a:cubicBezTo>
                <a:cubicBezTo>
                  <a:pt x="988" y="1210"/>
                  <a:pt x="975" y="1212"/>
                  <a:pt x="979" y="1231"/>
                </a:cubicBezTo>
                <a:close/>
                <a:moveTo>
                  <a:pt x="1053" y="1258"/>
                </a:moveTo>
                <a:cubicBezTo>
                  <a:pt x="1044" y="1256"/>
                  <a:pt x="1047" y="1256"/>
                  <a:pt x="1038" y="1258"/>
                </a:cubicBezTo>
                <a:cubicBezTo>
                  <a:pt x="1035" y="1248"/>
                  <a:pt x="1043" y="1249"/>
                  <a:pt x="1044" y="1243"/>
                </a:cubicBezTo>
                <a:cubicBezTo>
                  <a:pt x="1046" y="1244"/>
                  <a:pt x="1049" y="1246"/>
                  <a:pt x="1053" y="1246"/>
                </a:cubicBezTo>
                <a:cubicBezTo>
                  <a:pt x="1048" y="1252"/>
                  <a:pt x="1053" y="1250"/>
                  <a:pt x="1053" y="1258"/>
                </a:cubicBezTo>
                <a:close/>
                <a:moveTo>
                  <a:pt x="1117" y="902"/>
                </a:moveTo>
                <a:cubicBezTo>
                  <a:pt x="1118" y="899"/>
                  <a:pt x="1120" y="897"/>
                  <a:pt x="1119" y="893"/>
                </a:cubicBezTo>
                <a:cubicBezTo>
                  <a:pt x="1136" y="897"/>
                  <a:pt x="1133" y="893"/>
                  <a:pt x="1135" y="883"/>
                </a:cubicBezTo>
                <a:cubicBezTo>
                  <a:pt x="1146" y="885"/>
                  <a:pt x="1151" y="893"/>
                  <a:pt x="1159" y="898"/>
                </a:cubicBezTo>
                <a:cubicBezTo>
                  <a:pt x="1152" y="905"/>
                  <a:pt x="1126" y="905"/>
                  <a:pt x="1117" y="902"/>
                </a:cubicBezTo>
                <a:close/>
                <a:moveTo>
                  <a:pt x="1279" y="912"/>
                </a:moveTo>
                <a:cubicBezTo>
                  <a:pt x="1249" y="896"/>
                  <a:pt x="1212" y="923"/>
                  <a:pt x="1190" y="895"/>
                </a:cubicBezTo>
                <a:cubicBezTo>
                  <a:pt x="1190" y="879"/>
                  <a:pt x="1204" y="861"/>
                  <a:pt x="1226" y="870"/>
                </a:cubicBezTo>
                <a:cubicBezTo>
                  <a:pt x="1231" y="865"/>
                  <a:pt x="1235" y="860"/>
                  <a:pt x="1239" y="854"/>
                </a:cubicBezTo>
                <a:cubicBezTo>
                  <a:pt x="1241" y="856"/>
                  <a:pt x="1244" y="858"/>
                  <a:pt x="1248" y="857"/>
                </a:cubicBezTo>
                <a:cubicBezTo>
                  <a:pt x="1248" y="876"/>
                  <a:pt x="1248" y="876"/>
                  <a:pt x="1248" y="876"/>
                </a:cubicBezTo>
                <a:cubicBezTo>
                  <a:pt x="1259" y="857"/>
                  <a:pt x="1254" y="886"/>
                  <a:pt x="1279" y="878"/>
                </a:cubicBezTo>
                <a:cubicBezTo>
                  <a:pt x="1270" y="896"/>
                  <a:pt x="1280" y="902"/>
                  <a:pt x="1279" y="912"/>
                </a:cubicBezTo>
                <a:close/>
                <a:moveTo>
                  <a:pt x="1469" y="1180"/>
                </a:moveTo>
                <a:cubicBezTo>
                  <a:pt x="1465" y="1188"/>
                  <a:pt x="1456" y="1185"/>
                  <a:pt x="1451" y="1180"/>
                </a:cubicBezTo>
                <a:cubicBezTo>
                  <a:pt x="1452" y="1173"/>
                  <a:pt x="1467" y="1177"/>
                  <a:pt x="1469" y="1180"/>
                </a:cubicBezTo>
                <a:close/>
                <a:moveTo>
                  <a:pt x="1343" y="872"/>
                </a:moveTo>
                <a:cubicBezTo>
                  <a:pt x="1342" y="883"/>
                  <a:pt x="1333" y="886"/>
                  <a:pt x="1322" y="887"/>
                </a:cubicBezTo>
                <a:cubicBezTo>
                  <a:pt x="1321" y="870"/>
                  <a:pt x="1312" y="862"/>
                  <a:pt x="1300" y="857"/>
                </a:cubicBezTo>
                <a:cubicBezTo>
                  <a:pt x="1310" y="845"/>
                  <a:pt x="1315" y="864"/>
                  <a:pt x="1327" y="859"/>
                </a:cubicBezTo>
                <a:cubicBezTo>
                  <a:pt x="1327" y="852"/>
                  <a:pt x="1322" y="850"/>
                  <a:pt x="1327" y="844"/>
                </a:cubicBezTo>
                <a:cubicBezTo>
                  <a:pt x="1333" y="844"/>
                  <a:pt x="1334" y="848"/>
                  <a:pt x="1340" y="847"/>
                </a:cubicBezTo>
                <a:cubicBezTo>
                  <a:pt x="1336" y="852"/>
                  <a:pt x="1336" y="855"/>
                  <a:pt x="1343" y="856"/>
                </a:cubicBezTo>
                <a:cubicBezTo>
                  <a:pt x="1342" y="863"/>
                  <a:pt x="1335" y="863"/>
                  <a:pt x="1327" y="863"/>
                </a:cubicBezTo>
                <a:cubicBezTo>
                  <a:pt x="1328" y="870"/>
                  <a:pt x="1339" y="867"/>
                  <a:pt x="1343" y="872"/>
                </a:cubicBezTo>
                <a:close/>
                <a:moveTo>
                  <a:pt x="1349" y="853"/>
                </a:moveTo>
                <a:cubicBezTo>
                  <a:pt x="1360" y="853"/>
                  <a:pt x="1368" y="853"/>
                  <a:pt x="1370" y="856"/>
                </a:cubicBezTo>
                <a:cubicBezTo>
                  <a:pt x="1373" y="866"/>
                  <a:pt x="1348" y="861"/>
                  <a:pt x="1349" y="853"/>
                </a:cubicBezTo>
                <a:close/>
                <a:moveTo>
                  <a:pt x="1408" y="1211"/>
                </a:moveTo>
                <a:cubicBezTo>
                  <a:pt x="1404" y="1215"/>
                  <a:pt x="1404" y="1223"/>
                  <a:pt x="1396" y="1223"/>
                </a:cubicBezTo>
                <a:cubicBezTo>
                  <a:pt x="1388" y="1222"/>
                  <a:pt x="1392" y="1214"/>
                  <a:pt x="1384" y="1208"/>
                </a:cubicBezTo>
                <a:cubicBezTo>
                  <a:pt x="1377" y="1212"/>
                  <a:pt x="1382" y="1227"/>
                  <a:pt x="1375" y="1230"/>
                </a:cubicBezTo>
                <a:cubicBezTo>
                  <a:pt x="1365" y="1229"/>
                  <a:pt x="1367" y="1215"/>
                  <a:pt x="1365" y="1205"/>
                </a:cubicBezTo>
                <a:cubicBezTo>
                  <a:pt x="1382" y="1191"/>
                  <a:pt x="1392" y="1208"/>
                  <a:pt x="1408" y="1196"/>
                </a:cubicBezTo>
                <a:cubicBezTo>
                  <a:pt x="1413" y="1212"/>
                  <a:pt x="1439" y="1208"/>
                  <a:pt x="1442" y="1226"/>
                </a:cubicBezTo>
                <a:cubicBezTo>
                  <a:pt x="1424" y="1222"/>
                  <a:pt x="1420" y="1215"/>
                  <a:pt x="1408" y="1211"/>
                </a:cubicBezTo>
                <a:close/>
                <a:moveTo>
                  <a:pt x="1426" y="1195"/>
                </a:moveTo>
                <a:cubicBezTo>
                  <a:pt x="1428" y="1186"/>
                  <a:pt x="1420" y="1184"/>
                  <a:pt x="1426" y="1177"/>
                </a:cubicBezTo>
                <a:cubicBezTo>
                  <a:pt x="1436" y="1178"/>
                  <a:pt x="1443" y="1183"/>
                  <a:pt x="1454" y="1183"/>
                </a:cubicBezTo>
                <a:cubicBezTo>
                  <a:pt x="1454" y="1192"/>
                  <a:pt x="1454" y="1192"/>
                  <a:pt x="1454" y="1192"/>
                </a:cubicBezTo>
                <a:cubicBezTo>
                  <a:pt x="1442" y="1185"/>
                  <a:pt x="1440" y="1196"/>
                  <a:pt x="1426" y="1195"/>
                </a:cubicBezTo>
                <a:close/>
                <a:moveTo>
                  <a:pt x="1534" y="1243"/>
                </a:moveTo>
                <a:cubicBezTo>
                  <a:pt x="1525" y="1244"/>
                  <a:pt x="1517" y="1244"/>
                  <a:pt x="1519" y="1234"/>
                </a:cubicBezTo>
                <a:cubicBezTo>
                  <a:pt x="1526" y="1241"/>
                  <a:pt x="1538" y="1220"/>
                  <a:pt x="1549" y="1231"/>
                </a:cubicBezTo>
                <a:cubicBezTo>
                  <a:pt x="1547" y="1238"/>
                  <a:pt x="1530" y="1230"/>
                  <a:pt x="1534" y="1243"/>
                </a:cubicBezTo>
                <a:close/>
                <a:moveTo>
                  <a:pt x="1546" y="1225"/>
                </a:moveTo>
                <a:cubicBezTo>
                  <a:pt x="1543" y="1213"/>
                  <a:pt x="1531" y="1225"/>
                  <a:pt x="1528" y="1219"/>
                </a:cubicBezTo>
                <a:cubicBezTo>
                  <a:pt x="1520" y="1225"/>
                  <a:pt x="1519" y="1236"/>
                  <a:pt x="1503" y="1234"/>
                </a:cubicBezTo>
                <a:cubicBezTo>
                  <a:pt x="1505" y="1228"/>
                  <a:pt x="1501" y="1226"/>
                  <a:pt x="1500" y="1222"/>
                </a:cubicBezTo>
                <a:cubicBezTo>
                  <a:pt x="1498" y="1225"/>
                  <a:pt x="1492" y="1224"/>
                  <a:pt x="1491" y="1228"/>
                </a:cubicBezTo>
                <a:cubicBezTo>
                  <a:pt x="1482" y="1220"/>
                  <a:pt x="1472" y="1213"/>
                  <a:pt x="1454" y="1213"/>
                </a:cubicBezTo>
                <a:cubicBezTo>
                  <a:pt x="1460" y="1206"/>
                  <a:pt x="1490" y="1208"/>
                  <a:pt x="1494" y="1213"/>
                </a:cubicBezTo>
                <a:cubicBezTo>
                  <a:pt x="1502" y="1209"/>
                  <a:pt x="1489" y="1199"/>
                  <a:pt x="1491" y="1192"/>
                </a:cubicBezTo>
                <a:cubicBezTo>
                  <a:pt x="1488" y="1193"/>
                  <a:pt x="1485" y="1194"/>
                  <a:pt x="1485" y="1198"/>
                </a:cubicBezTo>
                <a:cubicBezTo>
                  <a:pt x="1475" y="1189"/>
                  <a:pt x="1487" y="1176"/>
                  <a:pt x="1497" y="1176"/>
                </a:cubicBezTo>
                <a:cubicBezTo>
                  <a:pt x="1502" y="1189"/>
                  <a:pt x="1531" y="1204"/>
                  <a:pt x="1521" y="1203"/>
                </a:cubicBezTo>
                <a:cubicBezTo>
                  <a:pt x="1523" y="1209"/>
                  <a:pt x="1523" y="1217"/>
                  <a:pt x="1531" y="1216"/>
                </a:cubicBezTo>
                <a:cubicBezTo>
                  <a:pt x="1537" y="1215"/>
                  <a:pt x="1531" y="1202"/>
                  <a:pt x="1540" y="1203"/>
                </a:cubicBezTo>
                <a:cubicBezTo>
                  <a:pt x="1552" y="1201"/>
                  <a:pt x="1546" y="1218"/>
                  <a:pt x="1558" y="1215"/>
                </a:cubicBezTo>
                <a:cubicBezTo>
                  <a:pt x="1558" y="1222"/>
                  <a:pt x="1547" y="1218"/>
                  <a:pt x="1546" y="1225"/>
                </a:cubicBezTo>
                <a:close/>
                <a:moveTo>
                  <a:pt x="1595" y="1230"/>
                </a:moveTo>
                <a:cubicBezTo>
                  <a:pt x="1576" y="1233"/>
                  <a:pt x="1574" y="1219"/>
                  <a:pt x="1561" y="1215"/>
                </a:cubicBezTo>
                <a:cubicBezTo>
                  <a:pt x="1573" y="1204"/>
                  <a:pt x="1583" y="1225"/>
                  <a:pt x="1595" y="1215"/>
                </a:cubicBezTo>
                <a:lnTo>
                  <a:pt x="1595" y="1230"/>
                </a:lnTo>
                <a:close/>
                <a:moveTo>
                  <a:pt x="1853" y="1215"/>
                </a:moveTo>
                <a:cubicBezTo>
                  <a:pt x="1832" y="1204"/>
                  <a:pt x="1798" y="1217"/>
                  <a:pt x="1785" y="1197"/>
                </a:cubicBezTo>
                <a:cubicBezTo>
                  <a:pt x="1795" y="1192"/>
                  <a:pt x="1797" y="1198"/>
                  <a:pt x="1809" y="1197"/>
                </a:cubicBezTo>
                <a:cubicBezTo>
                  <a:pt x="1812" y="1188"/>
                  <a:pt x="1805" y="1189"/>
                  <a:pt x="1806" y="1182"/>
                </a:cubicBezTo>
                <a:cubicBezTo>
                  <a:pt x="1822" y="1188"/>
                  <a:pt x="1836" y="1178"/>
                  <a:pt x="1840" y="1194"/>
                </a:cubicBezTo>
                <a:cubicBezTo>
                  <a:pt x="1849" y="1190"/>
                  <a:pt x="1857" y="1184"/>
                  <a:pt x="1865" y="1193"/>
                </a:cubicBezTo>
                <a:cubicBezTo>
                  <a:pt x="1863" y="1203"/>
                  <a:pt x="1851" y="1203"/>
                  <a:pt x="1853" y="1215"/>
                </a:cubicBezTo>
                <a:close/>
                <a:moveTo>
                  <a:pt x="2583" y="1010"/>
                </a:moveTo>
                <a:cubicBezTo>
                  <a:pt x="2574" y="1009"/>
                  <a:pt x="2565" y="1007"/>
                  <a:pt x="2567" y="995"/>
                </a:cubicBezTo>
                <a:cubicBezTo>
                  <a:pt x="2577" y="1001"/>
                  <a:pt x="2581" y="992"/>
                  <a:pt x="2589" y="998"/>
                </a:cubicBezTo>
                <a:cubicBezTo>
                  <a:pt x="2591" y="1006"/>
                  <a:pt x="2582" y="1004"/>
                  <a:pt x="2583" y="1010"/>
                </a:cubicBezTo>
                <a:close/>
                <a:moveTo>
                  <a:pt x="2745" y="1030"/>
                </a:moveTo>
                <a:cubicBezTo>
                  <a:pt x="2743" y="1033"/>
                  <a:pt x="2742" y="1035"/>
                  <a:pt x="2745" y="1036"/>
                </a:cubicBezTo>
                <a:cubicBezTo>
                  <a:pt x="2745" y="1042"/>
                  <a:pt x="2735" y="1038"/>
                  <a:pt x="2736" y="1045"/>
                </a:cubicBezTo>
                <a:cubicBezTo>
                  <a:pt x="2730" y="1043"/>
                  <a:pt x="2737" y="1028"/>
                  <a:pt x="2745" y="1030"/>
                </a:cubicBezTo>
                <a:close/>
                <a:moveTo>
                  <a:pt x="2789" y="1094"/>
                </a:moveTo>
                <a:cubicBezTo>
                  <a:pt x="2780" y="1080"/>
                  <a:pt x="2748" y="1055"/>
                  <a:pt x="2737" y="1076"/>
                </a:cubicBezTo>
                <a:cubicBezTo>
                  <a:pt x="2717" y="1076"/>
                  <a:pt x="2708" y="1069"/>
                  <a:pt x="2696" y="1055"/>
                </a:cubicBezTo>
                <a:cubicBezTo>
                  <a:pt x="2692" y="1056"/>
                  <a:pt x="2694" y="1063"/>
                  <a:pt x="2694" y="1067"/>
                </a:cubicBezTo>
                <a:cubicBezTo>
                  <a:pt x="2686" y="1059"/>
                  <a:pt x="2685" y="1061"/>
                  <a:pt x="2675" y="1058"/>
                </a:cubicBezTo>
                <a:cubicBezTo>
                  <a:pt x="2677" y="1055"/>
                  <a:pt x="2683" y="1054"/>
                  <a:pt x="2678" y="1052"/>
                </a:cubicBezTo>
                <a:cubicBezTo>
                  <a:pt x="2680" y="1043"/>
                  <a:pt x="2685" y="1055"/>
                  <a:pt x="2690" y="1052"/>
                </a:cubicBezTo>
                <a:cubicBezTo>
                  <a:pt x="2686" y="1045"/>
                  <a:pt x="2683" y="1037"/>
                  <a:pt x="2681" y="1028"/>
                </a:cubicBezTo>
                <a:cubicBezTo>
                  <a:pt x="2697" y="1032"/>
                  <a:pt x="2706" y="1038"/>
                  <a:pt x="2718" y="1039"/>
                </a:cubicBezTo>
                <a:cubicBezTo>
                  <a:pt x="2717" y="1043"/>
                  <a:pt x="2712" y="1042"/>
                  <a:pt x="2709" y="1043"/>
                </a:cubicBezTo>
                <a:cubicBezTo>
                  <a:pt x="2709" y="1049"/>
                  <a:pt x="2717" y="1046"/>
                  <a:pt x="2715" y="1055"/>
                </a:cubicBezTo>
                <a:cubicBezTo>
                  <a:pt x="2734" y="1054"/>
                  <a:pt x="2744" y="1065"/>
                  <a:pt x="2767" y="1054"/>
                </a:cubicBezTo>
                <a:cubicBezTo>
                  <a:pt x="2763" y="1068"/>
                  <a:pt x="2774" y="1067"/>
                  <a:pt x="2782" y="1069"/>
                </a:cubicBezTo>
                <a:cubicBezTo>
                  <a:pt x="2773" y="1080"/>
                  <a:pt x="2792" y="1080"/>
                  <a:pt x="2789" y="1094"/>
                </a:cubicBezTo>
                <a:close/>
                <a:moveTo>
                  <a:pt x="2859" y="1071"/>
                </a:moveTo>
                <a:cubicBezTo>
                  <a:pt x="2855" y="1065"/>
                  <a:pt x="2860" y="1060"/>
                  <a:pt x="2850" y="1056"/>
                </a:cubicBezTo>
                <a:cubicBezTo>
                  <a:pt x="2857" y="1044"/>
                  <a:pt x="2875" y="1068"/>
                  <a:pt x="2877" y="1053"/>
                </a:cubicBezTo>
                <a:cubicBezTo>
                  <a:pt x="2885" y="1054"/>
                  <a:pt x="2884" y="1064"/>
                  <a:pt x="2887" y="1071"/>
                </a:cubicBezTo>
                <a:cubicBezTo>
                  <a:pt x="2873" y="1062"/>
                  <a:pt x="2878" y="1072"/>
                  <a:pt x="2859" y="1071"/>
                </a:cubicBezTo>
                <a:close/>
                <a:moveTo>
                  <a:pt x="3007" y="1110"/>
                </a:moveTo>
                <a:cubicBezTo>
                  <a:pt x="3000" y="1102"/>
                  <a:pt x="2994" y="1120"/>
                  <a:pt x="2985" y="1110"/>
                </a:cubicBezTo>
                <a:cubicBezTo>
                  <a:pt x="2987" y="1112"/>
                  <a:pt x="2988" y="1115"/>
                  <a:pt x="2988" y="1119"/>
                </a:cubicBezTo>
                <a:cubicBezTo>
                  <a:pt x="2990" y="1122"/>
                  <a:pt x="3001" y="1118"/>
                  <a:pt x="3001" y="1131"/>
                </a:cubicBezTo>
                <a:cubicBezTo>
                  <a:pt x="2981" y="1125"/>
                  <a:pt x="2965" y="1103"/>
                  <a:pt x="2945" y="1092"/>
                </a:cubicBezTo>
                <a:cubicBezTo>
                  <a:pt x="2944" y="1102"/>
                  <a:pt x="2929" y="1099"/>
                  <a:pt x="2930" y="1110"/>
                </a:cubicBezTo>
                <a:cubicBezTo>
                  <a:pt x="2918" y="1108"/>
                  <a:pt x="2917" y="1095"/>
                  <a:pt x="2911" y="1086"/>
                </a:cubicBezTo>
                <a:cubicBezTo>
                  <a:pt x="2904" y="1089"/>
                  <a:pt x="2890" y="1092"/>
                  <a:pt x="2884" y="1086"/>
                </a:cubicBezTo>
                <a:cubicBezTo>
                  <a:pt x="2887" y="1074"/>
                  <a:pt x="2898" y="1073"/>
                  <a:pt x="2896" y="1062"/>
                </a:cubicBezTo>
                <a:cubicBezTo>
                  <a:pt x="2905" y="1064"/>
                  <a:pt x="2899" y="1066"/>
                  <a:pt x="2899" y="1074"/>
                </a:cubicBezTo>
                <a:cubicBezTo>
                  <a:pt x="2909" y="1070"/>
                  <a:pt x="2915" y="1072"/>
                  <a:pt x="2930" y="1074"/>
                </a:cubicBezTo>
                <a:cubicBezTo>
                  <a:pt x="2933" y="1078"/>
                  <a:pt x="2931" y="1078"/>
                  <a:pt x="2930" y="1083"/>
                </a:cubicBezTo>
                <a:cubicBezTo>
                  <a:pt x="2941" y="1078"/>
                  <a:pt x="2936" y="1091"/>
                  <a:pt x="2945" y="1089"/>
                </a:cubicBezTo>
                <a:cubicBezTo>
                  <a:pt x="2954" y="1080"/>
                  <a:pt x="2949" y="1074"/>
                  <a:pt x="2945" y="1064"/>
                </a:cubicBezTo>
                <a:cubicBezTo>
                  <a:pt x="2963" y="1071"/>
                  <a:pt x="2961" y="1067"/>
                  <a:pt x="2975" y="1064"/>
                </a:cubicBezTo>
                <a:cubicBezTo>
                  <a:pt x="2969" y="1067"/>
                  <a:pt x="2969" y="1076"/>
                  <a:pt x="2960" y="1076"/>
                </a:cubicBezTo>
                <a:cubicBezTo>
                  <a:pt x="2965" y="1088"/>
                  <a:pt x="2983" y="1086"/>
                  <a:pt x="2988" y="1097"/>
                </a:cubicBezTo>
                <a:cubicBezTo>
                  <a:pt x="2987" y="1092"/>
                  <a:pt x="2999" y="1088"/>
                  <a:pt x="3012" y="1088"/>
                </a:cubicBezTo>
                <a:cubicBezTo>
                  <a:pt x="3011" y="1100"/>
                  <a:pt x="3010" y="1097"/>
                  <a:pt x="3007" y="1110"/>
                </a:cubicBezTo>
                <a:close/>
                <a:moveTo>
                  <a:pt x="2964" y="1404"/>
                </a:moveTo>
                <a:cubicBezTo>
                  <a:pt x="2964" y="1392"/>
                  <a:pt x="2964" y="1392"/>
                  <a:pt x="2964" y="1392"/>
                </a:cubicBezTo>
                <a:cubicBezTo>
                  <a:pt x="2973" y="1394"/>
                  <a:pt x="2980" y="1399"/>
                  <a:pt x="2982" y="1407"/>
                </a:cubicBezTo>
                <a:cubicBezTo>
                  <a:pt x="2978" y="1412"/>
                  <a:pt x="2971" y="1406"/>
                  <a:pt x="2964" y="1404"/>
                </a:cubicBezTo>
                <a:close/>
                <a:moveTo>
                  <a:pt x="3108" y="1157"/>
                </a:moveTo>
                <a:cubicBezTo>
                  <a:pt x="3115" y="1150"/>
                  <a:pt x="3122" y="1168"/>
                  <a:pt x="3124" y="1176"/>
                </a:cubicBezTo>
                <a:cubicBezTo>
                  <a:pt x="3106" y="1178"/>
                  <a:pt x="3113" y="1162"/>
                  <a:pt x="3108" y="1157"/>
                </a:cubicBezTo>
                <a:close/>
                <a:moveTo>
                  <a:pt x="3495" y="1441"/>
                </a:moveTo>
                <a:cubicBezTo>
                  <a:pt x="3487" y="1441"/>
                  <a:pt x="3485" y="1436"/>
                  <a:pt x="3479" y="1435"/>
                </a:cubicBezTo>
                <a:cubicBezTo>
                  <a:pt x="3482" y="1432"/>
                  <a:pt x="3482" y="1428"/>
                  <a:pt x="3482" y="1423"/>
                </a:cubicBezTo>
                <a:cubicBezTo>
                  <a:pt x="3492" y="1420"/>
                  <a:pt x="3488" y="1431"/>
                  <a:pt x="3498" y="1429"/>
                </a:cubicBezTo>
                <a:cubicBezTo>
                  <a:pt x="3498" y="1434"/>
                  <a:pt x="3494" y="1435"/>
                  <a:pt x="3495" y="1441"/>
                </a:cubicBezTo>
                <a:close/>
                <a:moveTo>
                  <a:pt x="3013" y="389"/>
                </a:moveTo>
                <a:cubicBezTo>
                  <a:pt x="3020" y="403"/>
                  <a:pt x="3025" y="412"/>
                  <a:pt x="3017" y="426"/>
                </a:cubicBezTo>
                <a:cubicBezTo>
                  <a:pt x="3026" y="424"/>
                  <a:pt x="3023" y="434"/>
                  <a:pt x="3032" y="432"/>
                </a:cubicBezTo>
                <a:cubicBezTo>
                  <a:pt x="3050" y="421"/>
                  <a:pt x="3074" y="426"/>
                  <a:pt x="3097" y="425"/>
                </a:cubicBezTo>
                <a:cubicBezTo>
                  <a:pt x="3095" y="408"/>
                  <a:pt x="3131" y="405"/>
                  <a:pt x="3121" y="388"/>
                </a:cubicBezTo>
                <a:cubicBezTo>
                  <a:pt x="3123" y="395"/>
                  <a:pt x="3097" y="382"/>
                  <a:pt x="3099" y="370"/>
                </a:cubicBezTo>
                <a:cubicBezTo>
                  <a:pt x="3072" y="372"/>
                  <a:pt x="3035" y="371"/>
                  <a:pt x="3013" y="383"/>
                </a:cubicBezTo>
                <a:cubicBezTo>
                  <a:pt x="3023" y="382"/>
                  <a:pt x="3026" y="392"/>
                  <a:pt x="3013" y="389"/>
                </a:cubicBezTo>
                <a:close/>
                <a:moveTo>
                  <a:pt x="852" y="798"/>
                </a:moveTo>
                <a:cubicBezTo>
                  <a:pt x="852" y="799"/>
                  <a:pt x="854" y="801"/>
                  <a:pt x="855" y="798"/>
                </a:cubicBezTo>
                <a:cubicBezTo>
                  <a:pt x="849" y="795"/>
                  <a:pt x="847" y="789"/>
                  <a:pt x="836" y="792"/>
                </a:cubicBezTo>
                <a:cubicBezTo>
                  <a:pt x="837" y="797"/>
                  <a:pt x="833" y="799"/>
                  <a:pt x="827" y="798"/>
                </a:cubicBezTo>
                <a:cubicBezTo>
                  <a:pt x="827" y="813"/>
                  <a:pt x="827" y="813"/>
                  <a:pt x="827" y="813"/>
                </a:cubicBezTo>
                <a:cubicBezTo>
                  <a:pt x="845" y="818"/>
                  <a:pt x="838" y="798"/>
                  <a:pt x="852" y="798"/>
                </a:cubicBezTo>
                <a:close/>
                <a:moveTo>
                  <a:pt x="3787" y="1048"/>
                </a:moveTo>
                <a:cubicBezTo>
                  <a:pt x="3772" y="1048"/>
                  <a:pt x="3782" y="1031"/>
                  <a:pt x="3766" y="1027"/>
                </a:cubicBezTo>
                <a:cubicBezTo>
                  <a:pt x="3765" y="1029"/>
                  <a:pt x="3758" y="1039"/>
                  <a:pt x="3766" y="1039"/>
                </a:cubicBezTo>
                <a:cubicBezTo>
                  <a:pt x="3766" y="1037"/>
                  <a:pt x="3766" y="1033"/>
                  <a:pt x="3769" y="1033"/>
                </a:cubicBezTo>
                <a:cubicBezTo>
                  <a:pt x="3772" y="1041"/>
                  <a:pt x="3776" y="1049"/>
                  <a:pt x="3778" y="1058"/>
                </a:cubicBezTo>
                <a:cubicBezTo>
                  <a:pt x="3774" y="1053"/>
                  <a:pt x="3768" y="1055"/>
                  <a:pt x="3769" y="1064"/>
                </a:cubicBezTo>
                <a:cubicBezTo>
                  <a:pt x="3777" y="1062"/>
                  <a:pt x="3780" y="1065"/>
                  <a:pt x="3778" y="1073"/>
                </a:cubicBezTo>
                <a:cubicBezTo>
                  <a:pt x="3798" y="1065"/>
                  <a:pt x="3792" y="1080"/>
                  <a:pt x="3806" y="1085"/>
                </a:cubicBezTo>
                <a:cubicBezTo>
                  <a:pt x="3804" y="1070"/>
                  <a:pt x="3778" y="1066"/>
                  <a:pt x="3787" y="1048"/>
                </a:cubicBezTo>
                <a:close/>
                <a:moveTo>
                  <a:pt x="2337" y="1234"/>
                </a:moveTo>
                <a:cubicBezTo>
                  <a:pt x="2333" y="1218"/>
                  <a:pt x="2320" y="1232"/>
                  <a:pt x="2312" y="1222"/>
                </a:cubicBezTo>
                <a:cubicBezTo>
                  <a:pt x="2313" y="1227"/>
                  <a:pt x="2312" y="1231"/>
                  <a:pt x="2309" y="1234"/>
                </a:cubicBezTo>
                <a:cubicBezTo>
                  <a:pt x="2328" y="1234"/>
                  <a:pt x="2341" y="1237"/>
                  <a:pt x="2352" y="1234"/>
                </a:cubicBezTo>
                <a:cubicBezTo>
                  <a:pt x="2348" y="1232"/>
                  <a:pt x="2344" y="1229"/>
                  <a:pt x="2340" y="1228"/>
                </a:cubicBezTo>
                <a:cubicBezTo>
                  <a:pt x="2339" y="1230"/>
                  <a:pt x="2340" y="1234"/>
                  <a:pt x="2337" y="1234"/>
                </a:cubicBezTo>
                <a:close/>
                <a:moveTo>
                  <a:pt x="1890" y="1251"/>
                </a:moveTo>
                <a:cubicBezTo>
                  <a:pt x="1874" y="1246"/>
                  <a:pt x="1880" y="1262"/>
                  <a:pt x="1868" y="1261"/>
                </a:cubicBezTo>
                <a:cubicBezTo>
                  <a:pt x="1865" y="1260"/>
                  <a:pt x="1864" y="1257"/>
                  <a:pt x="1862" y="1255"/>
                </a:cubicBezTo>
                <a:cubicBezTo>
                  <a:pt x="1863" y="1250"/>
                  <a:pt x="1867" y="1249"/>
                  <a:pt x="1868" y="1245"/>
                </a:cubicBezTo>
                <a:cubicBezTo>
                  <a:pt x="1854" y="1258"/>
                  <a:pt x="1841" y="1248"/>
                  <a:pt x="1822" y="1249"/>
                </a:cubicBezTo>
                <a:cubicBezTo>
                  <a:pt x="1823" y="1270"/>
                  <a:pt x="1803" y="1252"/>
                  <a:pt x="1795" y="1265"/>
                </a:cubicBezTo>
                <a:cubicBezTo>
                  <a:pt x="1794" y="1259"/>
                  <a:pt x="1808" y="1252"/>
                  <a:pt x="1798" y="1246"/>
                </a:cubicBezTo>
                <a:cubicBezTo>
                  <a:pt x="1795" y="1248"/>
                  <a:pt x="1787" y="1259"/>
                  <a:pt x="1786" y="1252"/>
                </a:cubicBezTo>
                <a:cubicBezTo>
                  <a:pt x="1786" y="1248"/>
                  <a:pt x="1791" y="1250"/>
                  <a:pt x="1792" y="1246"/>
                </a:cubicBezTo>
                <a:cubicBezTo>
                  <a:pt x="1780" y="1251"/>
                  <a:pt x="1791" y="1233"/>
                  <a:pt x="1779" y="1237"/>
                </a:cubicBezTo>
                <a:cubicBezTo>
                  <a:pt x="1779" y="1242"/>
                  <a:pt x="1779" y="1247"/>
                  <a:pt x="1779" y="1253"/>
                </a:cubicBezTo>
                <a:cubicBezTo>
                  <a:pt x="1769" y="1249"/>
                  <a:pt x="1758" y="1257"/>
                  <a:pt x="1752" y="1244"/>
                </a:cubicBezTo>
                <a:cubicBezTo>
                  <a:pt x="1751" y="1246"/>
                  <a:pt x="1749" y="1247"/>
                  <a:pt x="1746" y="1247"/>
                </a:cubicBezTo>
                <a:cubicBezTo>
                  <a:pt x="1746" y="1268"/>
                  <a:pt x="1756" y="1244"/>
                  <a:pt x="1755" y="1262"/>
                </a:cubicBezTo>
                <a:cubicBezTo>
                  <a:pt x="1761" y="1263"/>
                  <a:pt x="1761" y="1258"/>
                  <a:pt x="1764" y="1256"/>
                </a:cubicBezTo>
                <a:cubicBezTo>
                  <a:pt x="1765" y="1270"/>
                  <a:pt x="1768" y="1260"/>
                  <a:pt x="1779" y="1256"/>
                </a:cubicBezTo>
                <a:cubicBezTo>
                  <a:pt x="1788" y="1260"/>
                  <a:pt x="1791" y="1269"/>
                  <a:pt x="1798" y="1274"/>
                </a:cubicBezTo>
                <a:cubicBezTo>
                  <a:pt x="1798" y="1270"/>
                  <a:pt x="1799" y="1267"/>
                  <a:pt x="1804" y="1268"/>
                </a:cubicBezTo>
                <a:cubicBezTo>
                  <a:pt x="1805" y="1272"/>
                  <a:pt x="1803" y="1279"/>
                  <a:pt x="1807" y="1280"/>
                </a:cubicBezTo>
                <a:cubicBezTo>
                  <a:pt x="1811" y="1274"/>
                  <a:pt x="1818" y="1270"/>
                  <a:pt x="1826" y="1267"/>
                </a:cubicBezTo>
                <a:cubicBezTo>
                  <a:pt x="1827" y="1272"/>
                  <a:pt x="1830" y="1275"/>
                  <a:pt x="1832" y="1280"/>
                </a:cubicBezTo>
                <a:cubicBezTo>
                  <a:pt x="1841" y="1282"/>
                  <a:pt x="1838" y="1271"/>
                  <a:pt x="1847" y="1273"/>
                </a:cubicBezTo>
                <a:cubicBezTo>
                  <a:pt x="1848" y="1280"/>
                  <a:pt x="1838" y="1277"/>
                  <a:pt x="1838" y="1283"/>
                </a:cubicBezTo>
                <a:cubicBezTo>
                  <a:pt x="1861" y="1279"/>
                  <a:pt x="1867" y="1270"/>
                  <a:pt x="1887" y="1282"/>
                </a:cubicBezTo>
                <a:cubicBezTo>
                  <a:pt x="1898" y="1271"/>
                  <a:pt x="1885" y="1263"/>
                  <a:pt x="1890" y="1251"/>
                </a:cubicBezTo>
                <a:close/>
                <a:moveTo>
                  <a:pt x="1997" y="1281"/>
                </a:moveTo>
                <a:cubicBezTo>
                  <a:pt x="1989" y="1277"/>
                  <a:pt x="1992" y="1264"/>
                  <a:pt x="2000" y="1271"/>
                </a:cubicBezTo>
                <a:cubicBezTo>
                  <a:pt x="2002" y="1264"/>
                  <a:pt x="1990" y="1253"/>
                  <a:pt x="1988" y="1259"/>
                </a:cubicBezTo>
                <a:cubicBezTo>
                  <a:pt x="1993" y="1266"/>
                  <a:pt x="1978" y="1278"/>
                  <a:pt x="1979" y="1290"/>
                </a:cubicBezTo>
                <a:cubicBezTo>
                  <a:pt x="1989" y="1293"/>
                  <a:pt x="1988" y="1285"/>
                  <a:pt x="1994" y="1284"/>
                </a:cubicBezTo>
                <a:cubicBezTo>
                  <a:pt x="1995" y="1288"/>
                  <a:pt x="1998" y="1288"/>
                  <a:pt x="1997" y="1293"/>
                </a:cubicBezTo>
                <a:cubicBezTo>
                  <a:pt x="1994" y="1293"/>
                  <a:pt x="1990" y="1288"/>
                  <a:pt x="1988" y="1293"/>
                </a:cubicBezTo>
                <a:cubicBezTo>
                  <a:pt x="1995" y="1300"/>
                  <a:pt x="2000" y="1289"/>
                  <a:pt x="2007" y="1296"/>
                </a:cubicBezTo>
                <a:cubicBezTo>
                  <a:pt x="2003" y="1286"/>
                  <a:pt x="2011" y="1288"/>
                  <a:pt x="2013" y="1284"/>
                </a:cubicBezTo>
                <a:cubicBezTo>
                  <a:pt x="2008" y="1283"/>
                  <a:pt x="2010" y="1277"/>
                  <a:pt x="2013" y="1274"/>
                </a:cubicBezTo>
                <a:cubicBezTo>
                  <a:pt x="1999" y="1273"/>
                  <a:pt x="1999" y="1277"/>
                  <a:pt x="1997" y="1281"/>
                </a:cubicBezTo>
                <a:close/>
                <a:moveTo>
                  <a:pt x="2798" y="1339"/>
                </a:moveTo>
                <a:cubicBezTo>
                  <a:pt x="2810" y="1334"/>
                  <a:pt x="2815" y="1324"/>
                  <a:pt x="2825" y="1317"/>
                </a:cubicBezTo>
                <a:cubicBezTo>
                  <a:pt x="2815" y="1305"/>
                  <a:pt x="2802" y="1332"/>
                  <a:pt x="2794" y="1317"/>
                </a:cubicBezTo>
                <a:cubicBezTo>
                  <a:pt x="2799" y="1322"/>
                  <a:pt x="2804" y="1320"/>
                  <a:pt x="2804" y="1311"/>
                </a:cubicBezTo>
                <a:cubicBezTo>
                  <a:pt x="2794" y="1312"/>
                  <a:pt x="2789" y="1308"/>
                  <a:pt x="2782" y="1305"/>
                </a:cubicBezTo>
                <a:cubicBezTo>
                  <a:pt x="2781" y="1308"/>
                  <a:pt x="2782" y="1311"/>
                  <a:pt x="2779" y="1311"/>
                </a:cubicBezTo>
                <a:cubicBezTo>
                  <a:pt x="2778" y="1309"/>
                  <a:pt x="2779" y="1305"/>
                  <a:pt x="2776" y="1305"/>
                </a:cubicBezTo>
                <a:cubicBezTo>
                  <a:pt x="2780" y="1313"/>
                  <a:pt x="2769" y="1320"/>
                  <a:pt x="2776" y="1321"/>
                </a:cubicBezTo>
                <a:cubicBezTo>
                  <a:pt x="2782" y="1315"/>
                  <a:pt x="2783" y="1343"/>
                  <a:pt x="2798" y="1339"/>
                </a:cubicBezTo>
                <a:close/>
                <a:moveTo>
                  <a:pt x="2792" y="1351"/>
                </a:moveTo>
                <a:cubicBezTo>
                  <a:pt x="2790" y="1365"/>
                  <a:pt x="2792" y="1373"/>
                  <a:pt x="2804" y="1363"/>
                </a:cubicBezTo>
                <a:cubicBezTo>
                  <a:pt x="2800" y="1387"/>
                  <a:pt x="2842" y="1395"/>
                  <a:pt x="2860" y="1384"/>
                </a:cubicBezTo>
                <a:cubicBezTo>
                  <a:pt x="2835" y="1369"/>
                  <a:pt x="2811" y="1372"/>
                  <a:pt x="2792" y="1351"/>
                </a:cubicBezTo>
                <a:close/>
                <a:moveTo>
                  <a:pt x="3125" y="1513"/>
                </a:moveTo>
                <a:cubicBezTo>
                  <a:pt x="3124" y="1507"/>
                  <a:pt x="3103" y="1497"/>
                  <a:pt x="3109" y="1504"/>
                </a:cubicBezTo>
                <a:cubicBezTo>
                  <a:pt x="3119" y="1512"/>
                  <a:pt x="3134" y="1523"/>
                  <a:pt x="3143" y="1515"/>
                </a:cubicBezTo>
                <a:cubicBezTo>
                  <a:pt x="3132" y="1513"/>
                  <a:pt x="3126" y="1500"/>
                  <a:pt x="3125" y="1513"/>
                </a:cubicBezTo>
                <a:close/>
                <a:moveTo>
                  <a:pt x="3109" y="1522"/>
                </a:moveTo>
                <a:cubicBezTo>
                  <a:pt x="3112" y="1540"/>
                  <a:pt x="3125" y="1527"/>
                  <a:pt x="3131" y="1540"/>
                </a:cubicBezTo>
                <a:cubicBezTo>
                  <a:pt x="3132" y="1535"/>
                  <a:pt x="3138" y="1538"/>
                  <a:pt x="3140" y="1540"/>
                </a:cubicBezTo>
                <a:cubicBezTo>
                  <a:pt x="3135" y="1529"/>
                  <a:pt x="3116" y="1532"/>
                  <a:pt x="3109" y="1522"/>
                </a:cubicBezTo>
                <a:close/>
                <a:moveTo>
                  <a:pt x="3235" y="1551"/>
                </a:moveTo>
                <a:cubicBezTo>
                  <a:pt x="3235" y="1565"/>
                  <a:pt x="3225" y="1546"/>
                  <a:pt x="3223" y="1542"/>
                </a:cubicBezTo>
                <a:cubicBezTo>
                  <a:pt x="3192" y="1561"/>
                  <a:pt x="3178" y="1518"/>
                  <a:pt x="3162" y="1528"/>
                </a:cubicBezTo>
                <a:cubicBezTo>
                  <a:pt x="3186" y="1533"/>
                  <a:pt x="3187" y="1563"/>
                  <a:pt x="3211" y="1570"/>
                </a:cubicBezTo>
                <a:cubicBezTo>
                  <a:pt x="3212" y="1565"/>
                  <a:pt x="3206" y="1562"/>
                  <a:pt x="3211" y="1561"/>
                </a:cubicBezTo>
                <a:cubicBezTo>
                  <a:pt x="3221" y="1563"/>
                  <a:pt x="3228" y="1567"/>
                  <a:pt x="3226" y="1573"/>
                </a:cubicBezTo>
                <a:cubicBezTo>
                  <a:pt x="3229" y="1558"/>
                  <a:pt x="3242" y="1570"/>
                  <a:pt x="3248" y="1563"/>
                </a:cubicBezTo>
                <a:cubicBezTo>
                  <a:pt x="3240" y="1563"/>
                  <a:pt x="3243" y="1551"/>
                  <a:pt x="3235" y="1551"/>
                </a:cubicBezTo>
                <a:close/>
                <a:moveTo>
                  <a:pt x="3390" y="1626"/>
                </a:moveTo>
                <a:cubicBezTo>
                  <a:pt x="3379" y="1608"/>
                  <a:pt x="3353" y="1612"/>
                  <a:pt x="3337" y="1605"/>
                </a:cubicBezTo>
                <a:cubicBezTo>
                  <a:pt x="3336" y="1604"/>
                  <a:pt x="3335" y="1596"/>
                  <a:pt x="3334" y="1596"/>
                </a:cubicBezTo>
                <a:cubicBezTo>
                  <a:pt x="3318" y="1589"/>
                  <a:pt x="3301" y="1586"/>
                  <a:pt x="3285" y="1584"/>
                </a:cubicBezTo>
                <a:cubicBezTo>
                  <a:pt x="3280" y="1571"/>
                  <a:pt x="3258" y="1564"/>
                  <a:pt x="3251" y="1572"/>
                </a:cubicBezTo>
                <a:cubicBezTo>
                  <a:pt x="3266" y="1577"/>
                  <a:pt x="3277" y="1587"/>
                  <a:pt x="3282" y="1603"/>
                </a:cubicBezTo>
                <a:cubicBezTo>
                  <a:pt x="3261" y="1595"/>
                  <a:pt x="3265" y="1591"/>
                  <a:pt x="3251" y="1582"/>
                </a:cubicBezTo>
                <a:cubicBezTo>
                  <a:pt x="3250" y="1601"/>
                  <a:pt x="3270" y="1598"/>
                  <a:pt x="3276" y="1609"/>
                </a:cubicBezTo>
                <a:cubicBezTo>
                  <a:pt x="3285" y="1608"/>
                  <a:pt x="3287" y="1599"/>
                  <a:pt x="3300" y="1603"/>
                </a:cubicBezTo>
                <a:cubicBezTo>
                  <a:pt x="3301" y="1607"/>
                  <a:pt x="3299" y="1614"/>
                  <a:pt x="3304" y="1615"/>
                </a:cubicBezTo>
                <a:cubicBezTo>
                  <a:pt x="3310" y="1599"/>
                  <a:pt x="3327" y="1625"/>
                  <a:pt x="3334" y="1608"/>
                </a:cubicBezTo>
                <a:cubicBezTo>
                  <a:pt x="3340" y="1630"/>
                  <a:pt x="3380" y="1620"/>
                  <a:pt x="3380" y="1638"/>
                </a:cubicBezTo>
                <a:cubicBezTo>
                  <a:pt x="3386" y="1639"/>
                  <a:pt x="3386" y="1634"/>
                  <a:pt x="3390" y="1632"/>
                </a:cubicBezTo>
                <a:cubicBezTo>
                  <a:pt x="3393" y="1640"/>
                  <a:pt x="3398" y="1643"/>
                  <a:pt x="3402" y="1635"/>
                </a:cubicBezTo>
                <a:cubicBezTo>
                  <a:pt x="3410" y="1647"/>
                  <a:pt x="3406" y="1640"/>
                  <a:pt x="3414" y="1650"/>
                </a:cubicBezTo>
                <a:cubicBezTo>
                  <a:pt x="3414" y="1640"/>
                  <a:pt x="3433" y="1648"/>
                  <a:pt x="3433" y="1638"/>
                </a:cubicBezTo>
                <a:cubicBezTo>
                  <a:pt x="3415" y="1639"/>
                  <a:pt x="3406" y="1617"/>
                  <a:pt x="3390" y="1626"/>
                </a:cubicBezTo>
                <a:close/>
                <a:moveTo>
                  <a:pt x="2016" y="1274"/>
                </a:moveTo>
                <a:cubicBezTo>
                  <a:pt x="2016" y="1283"/>
                  <a:pt x="2021" y="1287"/>
                  <a:pt x="2028" y="1289"/>
                </a:cubicBezTo>
                <a:cubicBezTo>
                  <a:pt x="2031" y="1284"/>
                  <a:pt x="2032" y="1275"/>
                  <a:pt x="2034" y="1268"/>
                </a:cubicBezTo>
                <a:cubicBezTo>
                  <a:pt x="2024" y="1267"/>
                  <a:pt x="2027" y="1277"/>
                  <a:pt x="2016" y="1274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23" name="图片 22" descr="黑暗中有圆形&#10;&#10;描述已自动生成">
            <a:extLst>
              <a:ext uri="{FF2B5EF4-FFF2-40B4-BE49-F238E27FC236}">
                <a16:creationId xmlns:a16="http://schemas.microsoft.com/office/drawing/2014/main" id="{6858384A-385A-4AE5-8DF8-51E4025B5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36"/>
          <a:stretch/>
        </p:blipFill>
        <p:spPr>
          <a:xfrm flipH="1">
            <a:off x="-13523" y="0"/>
            <a:ext cx="9470470" cy="3061046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070F6E4D-77F7-41CA-94B9-091A8945DD6A}"/>
              </a:ext>
            </a:extLst>
          </p:cNvPr>
          <p:cNvSpPr/>
          <p:nvPr/>
        </p:nvSpPr>
        <p:spPr>
          <a:xfrm>
            <a:off x="876263" y="1619887"/>
            <a:ext cx="5091953" cy="4737977"/>
          </a:xfrm>
          <a:prstGeom prst="roundRect">
            <a:avLst>
              <a:gd name="adj" fmla="val 3450"/>
            </a:avLst>
          </a:prstGeom>
          <a:gradFill>
            <a:gsLst>
              <a:gs pos="95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E1D2F0B-CC38-4A65-95D5-03F797DD0CD2}"/>
              </a:ext>
            </a:extLst>
          </p:cNvPr>
          <p:cNvSpPr/>
          <p:nvPr/>
        </p:nvSpPr>
        <p:spPr>
          <a:xfrm>
            <a:off x="6205822" y="1619887"/>
            <a:ext cx="5091952" cy="4737977"/>
          </a:xfrm>
          <a:prstGeom prst="roundRect">
            <a:avLst>
              <a:gd name="adj" fmla="val 3450"/>
            </a:avLst>
          </a:prstGeom>
          <a:gradFill>
            <a:gsLst>
              <a:gs pos="95000">
                <a:schemeClr val="accent2">
                  <a:lumMod val="20000"/>
                  <a:lumOff val="80000"/>
                </a:schemeClr>
              </a:gs>
              <a:gs pos="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BFD8FD-82DC-4BA2-9DE4-CB6D01AF24D9}"/>
              </a:ext>
            </a:extLst>
          </p:cNvPr>
          <p:cNvSpPr txBox="1"/>
          <p:nvPr/>
        </p:nvSpPr>
        <p:spPr>
          <a:xfrm>
            <a:off x="760585" y="6316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/>
                <a:ea typeface="思源宋体 CN Heavy"/>
                <a:cs typeface="+mn-cs"/>
              </a:rPr>
              <a:t>五水共治典型案例</a:t>
            </a:r>
          </a:p>
        </p:txBody>
      </p:sp>
      <p:pic>
        <p:nvPicPr>
          <p:cNvPr id="36" name="图片 35" descr="卡通人物&#10;&#10;中度可信度描述已自动生成">
            <a:extLst>
              <a:ext uri="{FF2B5EF4-FFF2-40B4-BE49-F238E27FC236}">
                <a16:creationId xmlns:a16="http://schemas.microsoft.com/office/drawing/2014/main" id="{B08F857F-31F5-4700-9CE2-B9BC9ACF794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28515" y="1637129"/>
            <a:ext cx="1607946" cy="1051082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6790D03E-0133-B626-A855-5F565281BA9F}"/>
              </a:ext>
            </a:extLst>
          </p:cNvPr>
          <p:cNvSpPr/>
          <p:nvPr/>
        </p:nvSpPr>
        <p:spPr>
          <a:xfrm>
            <a:off x="1096442" y="1931706"/>
            <a:ext cx="2896394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defRPr/>
            </a:pPr>
            <a:r>
              <a:rPr lang="en-US" sz="2400" dirty="0" err="1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钱塘江治理</a:t>
            </a:r>
            <a:endParaRPr lang="en-US" sz="2400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15FA733-5372-CA8A-C599-721F751389B6}"/>
              </a:ext>
            </a:extLst>
          </p:cNvPr>
          <p:cNvSpPr/>
          <p:nvPr/>
        </p:nvSpPr>
        <p:spPr>
          <a:xfrm>
            <a:off x="1134893" y="4564344"/>
            <a:ext cx="4648002" cy="1853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钱塘江曾受到严重的黑臭污染,浙江省实施了加强污水处理设施建设、河道清淤、禁止非法排放、生态修复等一系列措施,使钱塘江水质得到明显改善,黑臭现象减少,水环境明显改善。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06047E-5B27-D9D4-8C62-A9584FCA38AD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83531" y="2567419"/>
            <a:ext cx="4550723" cy="1853406"/>
          </a:xfrm>
          <a:custGeom>
            <a:avLst/>
            <a:gdLst>
              <a:gd name="connsiteX0" fmla="*/ 0 w 4216402"/>
              <a:gd name="connsiteY0" fmla="*/ 0 h 1600200"/>
              <a:gd name="connsiteX1" fmla="*/ 4216402 w 4216402"/>
              <a:gd name="connsiteY1" fmla="*/ 0 h 1600200"/>
              <a:gd name="connsiteX2" fmla="*/ 4216402 w 4216402"/>
              <a:gd name="connsiteY2" fmla="*/ 1600200 h 1600200"/>
              <a:gd name="connsiteX3" fmla="*/ 0 w 4216402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6402" h="1600200">
                <a:moveTo>
                  <a:pt x="0" y="0"/>
                </a:moveTo>
                <a:lnTo>
                  <a:pt x="4216402" y="0"/>
                </a:lnTo>
                <a:lnTo>
                  <a:pt x="4216402" y="1600200"/>
                </a:lnTo>
                <a:lnTo>
                  <a:pt x="0" y="1600200"/>
                </a:lnTo>
                <a:close/>
              </a:path>
            </a:pathLst>
          </a:custGeom>
          <a:noFill/>
          <a:ln w="9525">
            <a:noFill/>
          </a:ln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DEA8175E-80BB-2251-DA98-D26A9631C9FB}"/>
              </a:ext>
            </a:extLst>
          </p:cNvPr>
          <p:cNvSpPr/>
          <p:nvPr/>
        </p:nvSpPr>
        <p:spPr>
          <a:xfrm>
            <a:off x="6409107" y="1931706"/>
            <a:ext cx="2896394" cy="361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defRPr/>
            </a:pPr>
            <a:r>
              <a:rPr lang="en-US" sz="2400" dirty="0" err="1">
                <a:gradFill flip="none" rotWithShape="1">
                  <a:gsLst>
                    <a:gs pos="0">
                      <a:srgbClr val="FE391F">
                        <a:lumMod val="75000"/>
                      </a:srgbClr>
                    </a:gs>
                    <a:gs pos="64000">
                      <a:srgbClr val="FE391F">
                        <a:lumMod val="50000"/>
                      </a:srgbClr>
                    </a:gs>
                  </a:gsLst>
                  <a:lin ang="2700000" scaled="1"/>
                  <a:tileRect/>
                </a:gradFill>
                <a:latin typeface="思源宋体 CN Heavy"/>
                <a:ea typeface="思源宋体 CN Heavy"/>
              </a:rPr>
              <a:t>西湖保护</a:t>
            </a:r>
            <a:endParaRPr lang="en-US" sz="2400" dirty="0">
              <a:gradFill flip="none" rotWithShape="1">
                <a:gsLst>
                  <a:gs pos="0">
                    <a:srgbClr val="FE391F">
                      <a:lumMod val="75000"/>
                    </a:srgbClr>
                  </a:gs>
                  <a:gs pos="64000">
                    <a:srgbClr val="FE391F">
                      <a:lumMod val="50000"/>
                    </a:srgbClr>
                  </a:gs>
                </a:gsLst>
                <a:lin ang="2700000" scaled="1"/>
                <a:tileRect/>
              </a:gradFill>
              <a:latin typeface="思源宋体 CN Heavy"/>
              <a:ea typeface="思源宋体 CN Heavy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AFD6F36B-DE5A-C5E6-BF84-236F4B0C1FE7}"/>
              </a:ext>
            </a:extLst>
          </p:cNvPr>
          <p:cNvSpPr/>
          <p:nvPr/>
        </p:nvSpPr>
        <p:spPr>
          <a:xfrm>
            <a:off x="6509496" y="2495962"/>
            <a:ext cx="4411293" cy="14827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19"/>
              </a:lnSpc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</a:rPr>
              <a:t>为了保护西湖水质,浙江省采取了禁止污染源入侵、严格控制周边建设、推进湖泊生态修复等措施,从而保护了西湖的水质不被污染,维护了这一城市的重要饮用水源。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86B95C1-C366-5BD7-9B66-BC2007B8D1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5572" y="4140926"/>
            <a:ext cx="4070895" cy="1972029"/>
          </a:xfrm>
          <a:custGeom>
            <a:avLst/>
            <a:gdLst>
              <a:gd name="connsiteX0" fmla="*/ 0 w 4411293"/>
              <a:gd name="connsiteY0" fmla="*/ 0 h 2136925"/>
              <a:gd name="connsiteX1" fmla="*/ 4411293 w 4411293"/>
              <a:gd name="connsiteY1" fmla="*/ 0 h 2136925"/>
              <a:gd name="connsiteX2" fmla="*/ 4411293 w 4411293"/>
              <a:gd name="connsiteY2" fmla="*/ 2136925 h 2136925"/>
              <a:gd name="connsiteX3" fmla="*/ 0 w 4411293"/>
              <a:gd name="connsiteY3" fmla="*/ 2136925 h 213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1293" h="2136925">
                <a:moveTo>
                  <a:pt x="0" y="0"/>
                </a:moveTo>
                <a:lnTo>
                  <a:pt x="4411293" y="0"/>
                </a:lnTo>
                <a:lnTo>
                  <a:pt x="4411293" y="2136925"/>
                </a:lnTo>
                <a:lnTo>
                  <a:pt x="0" y="21369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0270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g3Yzg4MWZhNmZiZGQ0OWNiYTU2MmY2MDBkYzI1Z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4164"/>
  <p:tag name="KSO_WM_UNIT_TYPE" val="i"/>
  <p:tag name="KSO_WM_UNIT_INDEX" val="1"/>
  <p:tag name="KSO_WM_UNIT_ID" val="chip20224164_15*i*1"/>
  <p:tag name="KSO_WM_BEAUTIFY_FLAG" val="#wm#"/>
  <p:tag name="KSO_WM_TAG_VERSION" val="1.0"/>
  <p:tag name="KSO_WM_CHIP_GROUPID" val="62d900ef02b43a043ddad9ec"/>
  <p:tag name="KSO_WM_CHIP_XID" val="62d900ef02b43a043ddadf02"/>
  <p:tag name="KSO_WM_UNIT_DEC_AREA_ID" val="ecfb5aba707b4fe5a3818bca0890fd4b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7ac676b671c49de81603cd198371a3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6886139600484780b418a012128ce79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0d031df5a240cd9085ec741e364d66"/>
  <p:tag name="KSO_WM_SLIDE_BACKGROUND_TYPE" val="fram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52be2e1f0a8c4ba9b1c823feb5fb19f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bdf105278b34857911b05cd2cbcf811"/>
  <p:tag name="KSO_WM_SLIDE_BACKGROUND_TYPE" val="fram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184c66cc502148d0826c782114551d1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693ccaab6274f5a8255763d5f54fbd0"/>
  <p:tag name="KSO_WM_SLIDE_BACKGROUND_TYPE" val="fram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9b5b4069d7554885afb2d1c43bec55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4a70fabb2304e54ad925b80f945b092"/>
  <p:tag name="KSO_WM_SLIDE_BACKGROUND_TYPE" val="leftRigh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f9813a9130294fa4a06549abcdf4b1a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0f72c1ced840fcb06910a9ed8f37cd"/>
  <p:tag name="KSO_WM_SLIDE_BACKGROUND_TYPE" val="leftRight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cb2c1d7fa56b4e7689ecd9d2ec80fdb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a153aaad5174d5a9dba7efdd3ff6e58"/>
  <p:tag name="KSO_WM_SLIDE_BACKGROUND_TYPE" val="topBotto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8d0ae24ffb5648e59070e11b32cba5b7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27fd14c51194e8c93494a41447d3dc8"/>
  <p:tag name="KSO_WM_SLIDE_BACKGROUND_TYPE" val="topBotto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42f10cfe149b4e859fdbea407a330986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eec587d3abf493c9e878d71dd3da443"/>
  <p:tag name="KSO_WM_SLIDE_BACKGROUND_TYPE" val="topBotto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b251eac81db442d183267e239b4b275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e1f07a1c4b94d2faf6e2a57c656d011"/>
  <p:tag name="KSO_WM_SLIDE_BACKGROUND_TYPE" val="bottomTop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e5864aaeaca9494ab601e463cfe5a55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4164_1*i*2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20b54c2d9f311da4dab6587"/>
  <p:tag name="KSO_WM_CHIP_XID" val="620b54c2d9f311da4dab6586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b422f8758c3457eaa65859ebc34c13b"/>
  <p:tag name="KSO_WM_UNIT_LINE_FORE_SCHEMECOLOR_INDEX_BRIGHTNESS" val="0"/>
  <p:tag name="KSO_WM_UNIT_LINE_FORE_SCHEMECOLOR_INDEX" val="5"/>
  <p:tag name="KSO_WM_UNIT_LINE_FILL_TYPE" val="2"/>
  <p:tag name="KSO_WM_TEMPLATE_ASSEMBLE_XID" val="63180f4559d53ee3cde85f43"/>
  <p:tag name="KSO_WM_TEMPLATE_ASSEMBLE_GROUPID" val="62d900ef02b43a043ddad9ec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997ccf09dbfe44fba6e010879889ad9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2131dff19dd43a7b803d588e618d5df"/>
  <p:tag name="KSO_WM_SLIDE_BACKGROUND_TYPE" val="navigation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f7b981f1e01041459d52f8d1d77ddbc4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b022cdc360a4fb2bbdbd1c8402f6a17"/>
  <p:tag name="KSO_WM_SLIDE_BACKGROUND_TYPE" val="navigation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415e1b17e17747ec9cf0c6c76d5b827d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eb5a64680a64ddcbd3db1b908496db7"/>
  <p:tag name="KSO_WM_SLIDE_BACKGROUND_TYPE" val="navigation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8618285b5143467e9ebf90616077283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164_1*i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20b54c2d9f311da4dab6587"/>
  <p:tag name="KSO_WM_CHIP_XID" val="620b54c2d9f311da4dab6586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ab422f8758c3457eaa65859ebc34c13b"/>
  <p:tag name="KSO_WM_UNIT_LINE_FORE_SCHEMECOLOR_INDEX_BRIGHTNESS" val="0"/>
  <p:tag name="KSO_WM_UNIT_LINE_FORE_SCHEMECOLOR_INDEX" val="5"/>
  <p:tag name="KSO_WM_UNIT_LINE_FILL_TYPE" val="2"/>
  <p:tag name="KSO_WM_TEMPLATE_ASSEMBLE_XID" val="63180f4559d53ee3cde85f43"/>
  <p:tag name="KSO_WM_TEMPLATE_ASSEMBLE_GROUPID" val="62d900ef02b43a043ddad9ec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0adced35df6e4432a7d34bbf703b1d4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46e61749aa44b2089d31e15e776ba57"/>
  <p:tag name="KSO_WM_SLIDE_BACKGROUND_TYPE" val="belt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025afcd46c924276ac614a09157acfcd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69505ce341d4c3d99d6b34e1d56acc8"/>
  <p:tag name="KSO_WM_SLIDE_BACKGROUND_TYPE" val="bel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88b3502771a2438cacb4c3673053280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5c9b6760dea4e038a7f5e90df7058e6"/>
  <p:tag name="KSO_WM_SLIDE_BACKGROUND_TYPE" val="bel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72;88;2"/>
  <p:tag name="KSO_WM_UNIT_BLOCK" val="0"/>
  <p:tag name="KSO_WM_UNIT_DEC_AREA_ID" val="03e736e4ff5f4605961c974354347d10"/>
  <p:tag name="KSO_WM_UNIT_ISCONTENTSTITLE" val="0"/>
  <p:tag name="KSO_WM_UNIT_ISNUMDGMTITLE" val="0"/>
  <p:tag name="KSO_WM_UNIT_PRESET_TEXT" val="党政风教育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164_1*a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20b54c2d9f311da4dab6587"/>
  <p:tag name="KSO_WM_CHIP_XID" val="620b54c2d9f311da4dab6586"/>
  <p:tag name="KSO_WM_CHIP_FILLAREA_FILL_RULE" val="{&quot;fill_align&quot;:&quot;cm&quot;,&quot;fill_mode&quot;:&quot;adaptive&quot;,&quot;sacle_strategy&quot;:&quot;smart&quot;}"/>
  <p:tag name="KSO_WM_ASSEMBLE_CHIP_INDEX" val="ab422f8758c3457eaa65859ebc34c13b"/>
  <p:tag name="KSO_WM_UNIT_TEXT_FILL_FORE_SCHEMECOLOR_INDEX_BRIGHTNESS" val="0"/>
  <p:tag name="KSO_WM_UNIT_TEXT_FILL_FORE_SCHEMECOLOR_INDEX" val="5"/>
  <p:tag name="KSO_WM_UNIT_TEXT_FILL_TYPE" val="1"/>
  <p:tag name="KSO_WM_TEMPLATE_ASSEMBLE_XID" val="63180f4559d53ee3cde85f43"/>
  <p:tag name="KSO_WM_TEMPLATE_ASSEMBLE_GROUPID" val="62d900ef02b43a043ddad9ec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4164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4164"/>
  <p:tag name="KSO_WM_SLIDE_LAYOUT" val="a_f"/>
  <p:tag name="KSO_WM_SLIDE_LAYOUT_CNT" val="1_1"/>
  <p:tag name="KSO_WM_CHIP_INFOS" val="{&quot;type&quot;:0,&quot;layout_type&quot;:&quot;1_NF_C_2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2fb9763a0e634043b18d8602ad493d66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t&quot;,&quot;chip_types&quot;:[&quot;header&quot;]}]]"/>
  <p:tag name="KSO_WM_CHIP_DECFILLPROP" val="[]"/>
  <p:tag name="KSO_WM_CHIP_XID" val="61514078d3dcef8fee32c292"/>
  <p:tag name="KSO_WM_CHIP_GROUPID" val="61514078d3dcef8fee32c291"/>
  <p:tag name="KSO_WM_SLIDE_LAYOUT_INFO" val="{&quot;id&quot;:&quot;2022-09-07T11:26:10&quot;,&quot;margin&quot;:{&quot;bottom&quot;:5.953588008880615,&quot;left&quot;:4.207025051116943,&quot;right&quot;:4.207042694091797,&quot;top&quot;:5.953554630279541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2"/>
  <p:tag name="KSO_WM_CHIP_COLORING" val="1"/>
  <p:tag name="KSO_WM_SLIDE_SUBTYPE" val="pureTxt"/>
  <p:tag name="KSO_WM_TEMPLATE_ASSEMBLE_XID" val="63180f4559d53ee3cde85f43"/>
  <p:tag name="KSO_WM_TEMPLATE_ASSEMBLE_GROUPID" val="62d900ef02b43a043ddad9ec"/>
  <p:tag name="KSO_WM_TEMPLATE_THUMBS_INDEX" val="1、4、7、16、17、2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72;88;2"/>
  <p:tag name="KSO_WM_UNIT_BLOCK" val="0"/>
  <p:tag name="KSO_WM_UNIT_DEC_AREA_ID" val="03e736e4ff5f4605961c974354347d10"/>
  <p:tag name="KSO_WM_UNIT_ISCONTENTSTITLE" val="0"/>
  <p:tag name="KSO_WM_UNIT_ISNUMDGMTITLE" val="0"/>
  <p:tag name="KSO_WM_UNIT_PRESET_TEXT" val="党政风教育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164_1*a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20b54c2d9f311da4dab6587"/>
  <p:tag name="KSO_WM_CHIP_XID" val="620b54c2d9f311da4dab6586"/>
  <p:tag name="KSO_WM_CHIP_FILLAREA_FILL_RULE" val="{&quot;fill_align&quot;:&quot;cm&quot;,&quot;fill_mode&quot;:&quot;adaptive&quot;,&quot;sacle_strategy&quot;:&quot;smart&quot;}"/>
  <p:tag name="KSO_WM_ASSEMBLE_CHIP_INDEX" val="ab422f8758c3457eaa65859ebc34c13b"/>
  <p:tag name="KSO_WM_UNIT_TEXT_FILL_FORE_SCHEMECOLOR_INDEX_BRIGHTNESS" val="0"/>
  <p:tag name="KSO_WM_UNIT_TEXT_FILL_FORE_SCHEMECOLOR_INDEX" val="5"/>
  <p:tag name="KSO_WM_UNIT_TEXT_FILL_TYPE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4164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24164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3180f4559d53ee3cde85f8c"/>
  <p:tag name="KSO_WM_TEMPLATE_ASSEMBLE_GROUPID" val="62d900ef02b43a043ddad9ec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60;66;2"/>
  <p:tag name="KSO_WM_UNIT_BLOCK" val="0"/>
  <p:tag name="KSO_WM_UNIT_DEC_AREA_ID" val="80ecf7233eb74bd7bcad8a91c4b97d15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164_5*a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CHIP_FILLAREA_FILL_RULE" val="{&quot;fill_align&quot;:&quot;lm&quot;,&quot;fill_mode&quot;:&quot;fix&quot;,&quot;sacle_strategy&quot;:&quot;stretch&quot;}"/>
  <p:tag name="KSO_WM_ASSEMBLE_CHIP_INDEX" val="1dcc46fcb39b419a93c6196c61d3d40d"/>
  <p:tag name="KSO_WM_UNIT_USESOURCEFORMAT_APPLY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4;28;2"/>
  <p:tag name="KSO_WM_UNIT_BLOCK" val="0"/>
  <p:tag name="KSO_WM_UNIT_DEC_AREA_ID" val="a5187a9c240741a5b536d708199a304b"/>
  <p:tag name="KSO_WM_UNIT_ISCONTENTSTITLE" val="0"/>
  <p:tag name="KSO_WM_UNIT_ISNUMDGMTITLE" val="0"/>
  <p:tag name="KSO_WM_UNIT_PRESET_TEXT" val="CONTENTS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4164_5*b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CHIP_FILLAREA_FILL_RULE" val="{&quot;fill_align&quot;:&quot;lm&quot;,&quot;fill_mode&quot;:&quot;fix&quot;,&quot;sacle_strategy&quot;:&quot;stretch&quot;}"/>
  <p:tag name="KSO_WM_ASSEMBLE_CHIP_INDEX" val="1dcc46fcb39b419a93c6196c61d3d40d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4164_5*l_h_a*1_1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UNIT_VALUE" val="10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205.4,&quot;left&quot;:540.4,&quot;top&quot;:233.3,&quot;width&quot;:245.8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4;28;2"/>
  <p:tag name="KSO_WM_UNIT_BLOCK" val="0"/>
  <p:tag name="KSO_WM_UNIT_DEC_AREA_ID" val="cf1bd2da9714436a9fbb40847328de10"/>
  <p:tag name="KSO_WM_UNIT_SUBTYPE" val="a"/>
  <p:tag name="KSO_WM_UNIT_PRESET_TEXT" val="单击添加文本具体内容，简明地阐述你的观点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164_1*f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20b54c2d9f311da4dab6587"/>
  <p:tag name="KSO_WM_CHIP_XID" val="620b54c2d9f311da4dab6586"/>
  <p:tag name="KSO_WM_CHIP_FILLAREA_FILL_RULE" val="{&quot;fill_align&quot;:&quot;cm&quot;,&quot;fill_mode&quot;:&quot;adaptive&quot;,&quot;sacle_strategy&quot;:&quot;smart&quot;}"/>
  <p:tag name="KSO_WM_ASSEMBLE_CHIP_INDEX" val="ab422f8758c3457eaa65859ebc34c13b"/>
  <p:tag name="KSO_WM_UNIT_TEXT_FILL_FORE_SCHEMECOLOR_INDEX_BRIGHTNESS" val="0"/>
  <p:tag name="KSO_WM_UNIT_TEXT_FILL_FORE_SCHEMECOLOR_INDEX" val="5"/>
  <p:tag name="KSO_WM_UNIT_TEXT_FILL_TYPE" val="1"/>
  <p:tag name="KSO_WM_TEMPLATE_ASSEMBLE_XID" val="63180f4559d53ee3cde85f43"/>
  <p:tag name="KSO_WM_TEMPLATE_ASSEMBLE_GROUPID" val="62d900ef02b43a043ddad9ec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4164_5*l_h_i*1_1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205.4,&quot;left&quot;:540.4,&quot;top&quot;:233.3,&quot;width&quot;:245.8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bc379aba51c24bab91de0cd05716676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164_5*i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dcc46fcb39b419a93c6196c61d3d40d"/>
  <p:tag name="KSO_WM_UNIT_LINE_FORE_SCHEMECOLOR_INDEX_BRIGHTNESS" val="0"/>
  <p:tag name="KSO_WM_UNIT_LINE_FORE_SCHEMECOLOR_INDEX" val="5"/>
  <p:tag name="KSO_WM_UNIT_LINE_FILL_TYPE" val="2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3596ccedded9440ba760790e7c94851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4164_5*i*2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dcc46fcb39b419a93c6196c61d3d40d"/>
  <p:tag name="KSO_WM_UNIT_LINE_FORE_SCHEMECOLOR_INDEX_BRIGHTNESS" val="-0.25"/>
  <p:tag name="KSO_WM_UNIT_LINE_FORE_SCHEMECOLOR_INDEX" val="5"/>
  <p:tag name="KSO_WM_UNIT_LINE_FILL_TYPE" val="2"/>
  <p:tag name="KSO_WM_UNIT_USESOURCEFORMAT_APPLY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4164_5*l_h_a*1_2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13"/>
  <p:tag name="KSO_WM_UNIT_TEXT_FILL_TYPE" val="1"/>
  <p:tag name="KSO_WM_UNIT_VALUE" val="10"/>
  <p:tag name="KSO_WM_UNIT_USESOURCEFORMAT_APPLY" val="1"/>
  <p:tag name="KSO_WM_DIAGRAM_VIRTUALLY_FRAME" val="{&quot;height&quot;:205.4,&quot;left&quot;:540.4,&quot;top&quot;:233.3,&quot;width&quot;:245.8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4164_5*l_h_i*1_2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205.4,&quot;left&quot;:540.4,&quot;top&quot;:233.3,&quot;width&quot;:245.8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4164_5*l_h_a*1_3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13"/>
  <p:tag name="KSO_WM_UNIT_TEXT_FILL_TYPE" val="1"/>
  <p:tag name="KSO_WM_UNIT_VALUE" val="10"/>
  <p:tag name="KSO_WM_UNIT_USESOURCEFORMAT_APPLY" val="1"/>
  <p:tag name="KSO_WM_DIAGRAM_VIRTUALLY_FRAME" val="{&quot;height&quot;:205.4,&quot;left&quot;:540.4,&quot;top&quot;:233.3,&quot;width&quot;:245.8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4164_5*l_h_i*1_3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205.4,&quot;left&quot;:540.4,&quot;top&quot;:233.3,&quot;width&quot;:245.85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72b86a80c0454b2aa6bf1a270de334da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24164_5*l_h_a*1_4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13"/>
  <p:tag name="KSO_WM_UNIT_TEXT_FILL_TYPE" val="1"/>
  <p:tag name="KSO_WM_UNIT_VALUE" val="10"/>
  <p:tag name="KSO_WM_UNIT_USESOURCEFORMAT_APPLY" val="1"/>
  <p:tag name="KSO_WM_DIAGRAM_VIRTUALLY_FRAME" val="{&quot;height&quot;:205.4,&quot;left&quot;:540.4,&quot;top&quot;:233.3,&quot;width&quot;:245.85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24164_5*l_h_i*1_4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205.4,&quot;left&quot;:540.4,&quot;top&quot;:233.3,&quot;width&quot;:245.85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a112b5adc7a54d3b98147012d61af03c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24164_5*l_h_a*1_5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13"/>
  <p:tag name="KSO_WM_UNIT_TEXT_FILL_TYPE" val="1"/>
  <p:tag name="KSO_WM_UNIT_VALUE" val="10"/>
  <p:tag name="KSO_WM_UNIT_USESOURCEFORMAT_APPLY" val="1"/>
  <p:tag name="KSO_WM_DIAGRAM_VIRTUALLY_FRAME" val="{&quot;height&quot;:205.4,&quot;left&quot;:540.4,&quot;top&quot;:233.3,&quot;width&quot;:245.8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24164_5*l_h_i*1_5_1"/>
  <p:tag name="KSO_WM_TEMPLATE_CATEGORY" val="custom"/>
  <p:tag name="KSO_WM_TEMPLATE_INDEX" val="20224164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7"/>
  <p:tag name="KSO_WM_UNIT_TEXT_FILL_FORE_SCHEMECOLOR_INDEX_BRIGHTNESS" val="0"/>
  <p:tag name="KSO_WM_UNIT_TEXT_FILL_FORE_SCHEMECOLOR_INDEX" val="5"/>
  <p:tag name="KSO_WM_UNIT_TEXT_FILL_TYPE" val="1"/>
  <p:tag name="KSO_WM_UNIT_VALUE" val="1"/>
  <p:tag name="KSO_WM_UNIT_USESOURCEFORMAT_APPLY" val="1"/>
  <p:tag name="KSO_WM_DIAGRAM_VIRTUALLY_FRAME" val="{&quot;height&quot;:205.4,&quot;left&quot;:540.4,&quot;top&quot;:233.3,&quot;width&quot;:245.85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0983_8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3.954*312.702"/>
  <p:tag name="KSO_WM_SLIDE_POSITION" val="48.0004*179.301"/>
  <p:tag name="KSO_WM_TAG_VERSION" val="1.0"/>
  <p:tag name="KSO_WM_BEAUTIFY_FLAG" val="#wm#"/>
  <p:tag name="KSO_WM_TEMPLATE_CATEGORY" val="custom"/>
  <p:tag name="KSO_WM_TEMPLATE_INDEX" val="20220983"/>
  <p:tag name="KSO_WM_SLIDE_LAYOUT" val="a_h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3:44&quot;,&quot;maxSize&quot;:{&quot;size1&quot;:31.100000000000001},&quot;minSize&quot;:{&quot;size1&quot;:20.100000000000001},&quot;normalSize&quot;:{&quot;size1&quot;:20.100000000000001},&quot;subLayout&quot;:[{&quot;id&quot;:&quot;2021-04-01T15:23:44&quot;,&quot;margin&quot;:{&quot;bottom&quot;:0.026000002399086952,&quot;left&quot;:1.6929999589920044,&quot;right&quot;:1.6929999589920044,&quot;top&quot;:1.6929999589920044},&quot;type&quot;:0},{&quot;id&quot;:&quot;2021-04-01T15:23:44&quot;,&quot;margin&quot;:{&quot;bottom&quot;:1.6929999589920044,&quot;left&quot;:1.6929999589920044,&quot;right&quot;:1.6929999589920044,&quot;top&quot;:0.81999999284744263},&quot;maxSize&quot;:{&quot;size1&quot;:31.322363451004303},&quot;minSize&quot;:{&quot;size1&quot;:15.422363451004298},&quot;normalSize&quot;:{&quot;size1&quot;:15.422363451004298},&quot;subLayout&quot;:[{&quot;id&quot;:&quot;2021-04-01T15:23:44&quot;,&quot;margin&quot;:{&quot;bottom&quot;:0.046930205076932907,&quot;left&quot;:1.6929999589920044,&quot;right&quot;:1.6929999589920044,&quot;top&quot;:0.81999999284744263},&quot;type&quot;:0},{&quot;id&quot;:&quot;2021-04-01T15:23:44&quot;,&quot;margin&quot;:{&quot;bottom&quot;:1.6929999589920044,&quot;left&quot;:1.6929999589920044,&quot;right&quot;:1.6929999589920044,&quot;top&quot;:0.14886131882667542}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d96349c98c299aacc02c7"/>
  <p:tag name="KSO_WM_CHIP_FILLPROP" val="[[{&quot;text_align&quot;:&quot;lm&quot;,&quot;text_direction&quot;:&quot;horizontal&quot;,&quot;support_big_font&quot;:false,&quot;picture_toward&quot;:0,&quot;picture_dockside&quot;:[],&quot;fill_id&quot;:&quot;511b1c75f1234b9e8830a0fc8507d58d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f59f3e6f069b43bf81b59d708180a1f2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6c93987b7ee298d401b017"/>
  <p:tag name="KSO_WM_SLIDE_BACKGROUND_TYPE" val="general"/>
  <p:tag name="KSO_WM_SLIDE_SUPPORT_FEATURE_TYPE" val="0"/>
  <p:tag name="KSO_WM_TEMPLATE_ASSEMBLE_XID" val="60656efa4054ed1e2fb801b2"/>
  <p:tag name="KSO_WM_TEMPLATE_ASSEMBLE_GROUPID" val="60656efa4054ed1e2fb801b2"/>
  <p:tag name="KSO_WM_CHIP_COLORING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  <p:tag name="KSO_WM_SLIDE_BACKGROUND_TYPE" val="genera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  <p:tag name="KSO_WM_SLIDE_BACKGROUND_TYPE" val="genera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  <p:tag name="KSO_WM_SLIDE_BACKGROUND_TYPE" val="general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0983_8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3.954*312.702"/>
  <p:tag name="KSO_WM_SLIDE_POSITION" val="48.0004*179.301"/>
  <p:tag name="KSO_WM_TAG_VERSION" val="1.0"/>
  <p:tag name="KSO_WM_BEAUTIFY_FLAG" val="#wm#"/>
  <p:tag name="KSO_WM_TEMPLATE_CATEGORY" val="custom"/>
  <p:tag name="KSO_WM_TEMPLATE_INDEX" val="20220983"/>
  <p:tag name="KSO_WM_SLIDE_LAYOUT" val="a_h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3:44&quot;,&quot;maxSize&quot;:{&quot;size1&quot;:31.100000000000001},&quot;minSize&quot;:{&quot;size1&quot;:20.100000000000001},&quot;normalSize&quot;:{&quot;size1&quot;:20.100000000000001},&quot;subLayout&quot;:[{&quot;id&quot;:&quot;2021-04-01T15:23:44&quot;,&quot;margin&quot;:{&quot;bottom&quot;:0.026000002399086952,&quot;left&quot;:1.6929999589920044,&quot;right&quot;:1.6929999589920044,&quot;top&quot;:1.6929999589920044},&quot;type&quot;:0},{&quot;id&quot;:&quot;2021-04-01T15:23:44&quot;,&quot;margin&quot;:{&quot;bottom&quot;:1.6929999589920044,&quot;left&quot;:1.6929999589920044,&quot;right&quot;:1.6929999589920044,&quot;top&quot;:0.81999999284744263},&quot;maxSize&quot;:{&quot;size1&quot;:31.322363451004303},&quot;minSize&quot;:{&quot;size1&quot;:15.422363451004298},&quot;normalSize&quot;:{&quot;size1&quot;:15.422363451004298},&quot;subLayout&quot;:[{&quot;id&quot;:&quot;2021-04-01T15:23:44&quot;,&quot;margin&quot;:{&quot;bottom&quot;:0.046930205076932907,&quot;left&quot;:1.6929999589920044,&quot;right&quot;:1.6929999589920044,&quot;top&quot;:0.81999999284744263},&quot;type&quot;:0},{&quot;id&quot;:&quot;2021-04-01T15:23:44&quot;,&quot;margin&quot;:{&quot;bottom&quot;:1.6929999589920044,&quot;left&quot;:1.6929999589920044,&quot;right&quot;:1.6929999589920044,&quot;top&quot;:0.14886131882667542}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d96349c98c299aacc02c7"/>
  <p:tag name="KSO_WM_CHIP_FILLPROP" val="[[{&quot;text_align&quot;:&quot;lm&quot;,&quot;text_direction&quot;:&quot;horizontal&quot;,&quot;support_big_font&quot;:false,&quot;picture_toward&quot;:0,&quot;picture_dockside&quot;:[],&quot;fill_id&quot;:&quot;511b1c75f1234b9e8830a0fc8507d58d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f59f3e6f069b43bf81b59d708180a1f2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6c93987b7ee298d401b017"/>
  <p:tag name="KSO_WM_SLIDE_BACKGROUND_TYPE" val="general"/>
  <p:tag name="KSO_WM_SLIDE_SUPPORT_FEATURE_TYPE" val="0"/>
  <p:tag name="KSO_WM_TEMPLATE_ASSEMBLE_XID" val="60656efa4054ed1e2fb801b2"/>
  <p:tag name="KSO_WM_TEMPLATE_ASSEMBLE_GROUPID" val="60656efa4054ed1e2fb801b2"/>
  <p:tag name="KSO_WM_CHIP_COLORING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  <p:tag name="KSO_WM_SLIDE_BACKGROUND_TYPE" val="genera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  <p:tag name="KSO_WM_SLIDE_BACKGROUND_TYPE" val="genera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  <p:tag name="KSO_WM_SLIDE_BACKGROUND_TYPE" val="general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20983_8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863.954*312.702"/>
  <p:tag name="KSO_WM_SLIDE_POSITION" val="48.0004*179.301"/>
  <p:tag name="KSO_WM_TAG_VERSION" val="1.0"/>
  <p:tag name="KSO_WM_BEAUTIFY_FLAG" val="#wm#"/>
  <p:tag name="KSO_WM_TEMPLATE_CATEGORY" val="custom"/>
  <p:tag name="KSO_WM_TEMPLATE_INDEX" val="20220983"/>
  <p:tag name="KSO_WM_SLIDE_LAYOUT" val="a_h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3:44&quot;,&quot;maxSize&quot;:{&quot;size1&quot;:31.100000000000001},&quot;minSize&quot;:{&quot;size1&quot;:20.100000000000001},&quot;normalSize&quot;:{&quot;size1&quot;:20.100000000000001},&quot;subLayout&quot;:[{&quot;id&quot;:&quot;2021-04-01T15:23:44&quot;,&quot;margin&quot;:{&quot;bottom&quot;:0.026000002399086952,&quot;left&quot;:1.6929999589920044,&quot;right&quot;:1.6929999589920044,&quot;top&quot;:1.6929999589920044},&quot;type&quot;:0},{&quot;id&quot;:&quot;2021-04-01T15:23:44&quot;,&quot;margin&quot;:{&quot;bottom&quot;:1.6929999589920044,&quot;left&quot;:1.6929999589920044,&quot;right&quot;:1.6929999589920044,&quot;top&quot;:0.81999999284744263},&quot;maxSize&quot;:{&quot;size1&quot;:31.322363451004303},&quot;minSize&quot;:{&quot;size1&quot;:15.422363451004298},&quot;normalSize&quot;:{&quot;size1&quot;:15.422363451004298},&quot;subLayout&quot;:[{&quot;id&quot;:&quot;2021-04-01T15:23:44&quot;,&quot;margin&quot;:{&quot;bottom&quot;:0.046930205076932907,&quot;left&quot;:1.6929999589920044,&quot;right&quot;:1.6929999589920044,&quot;top&quot;:0.81999999284744263},&quot;type&quot;:0},{&quot;id&quot;:&quot;2021-04-01T15:23:44&quot;,&quot;margin&quot;:{&quot;bottom&quot;:1.6929999589920044,&quot;left&quot;:1.6929999589920044,&quot;right&quot;:1.6929999589920044,&quot;top&quot;:0.14886131882667542}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d96349c98c299aacc02c7"/>
  <p:tag name="KSO_WM_CHIP_FILLPROP" val="[[{&quot;text_align&quot;:&quot;lm&quot;,&quot;text_direction&quot;:&quot;horizontal&quot;,&quot;support_big_font&quot;:false,&quot;picture_toward&quot;:0,&quot;picture_dockside&quot;:[],&quot;fill_id&quot;:&quot;511b1c75f1234b9e8830a0fc8507d58d&quot;,&quot;fill_align&quot;:&quot;lm&quot;,&quot;chip_types&quot;:[&quot;text&quot;,&quot;header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f59f3e6f069b43bf81b59d708180a1f2&quot;,&quot;fill_align&quot;:&quot;cm&quot;,&quot;chip_types&quot;:[&quot;diagram&quot;,&quot;text&quot;,&quot;picture&quot;,&quot;chart&quot;,&quot;table&quot;,&quot;video&quot;]}]]"/>
  <p:tag name="KSO_WM_CHIP_DECFILLPROP" val="[]"/>
  <p:tag name="KSO_WM_SLIDE_CAN_ADD_NAVIGATION" val="1"/>
  <p:tag name="KSO_WM_CHIP_GROUPID" val="5f6c93987b7ee298d401b017"/>
  <p:tag name="KSO_WM_SLIDE_BACKGROUND_TYPE" val="general"/>
  <p:tag name="KSO_WM_SLIDE_SUPPORT_FEATURE_TYPE" val="0"/>
  <p:tag name="KSO_WM_TEMPLATE_ASSEMBLE_XID" val="60656efa4054ed1e2fb801b2"/>
  <p:tag name="KSO_WM_TEMPLATE_ASSEMBLE_GROUPID" val="60656efa4054ed1e2fb801b2"/>
  <p:tag name="KSO_WM_CHIP_COLORING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  <p:tag name="KSO_WM_SLIDE_BACKGROUND_TYPE" val="genera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  <p:tag name="KSO_WM_SLIDE_BACKGROUND_TYPE" val="general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  <p:tag name="KSO_WM_SLIDE_BACKGROUND_TYPE" val="general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4164"/>
  <p:tag name="KSO_WM_SLIDE_ID" val="custom20224164_20"/>
  <p:tag name="KSO_WM_TEMPLATE_SUBCATEGORY" val="21"/>
  <p:tag name="KSO_WM_TEMPLATE_MASTER_TYPE" val="1"/>
  <p:tag name="KSO_WM_TEMPLATE_COLOR_TYPE" val="1"/>
  <p:tag name="KSO_WM_SLIDE_ITEM_CNT" val="0"/>
  <p:tag name="KSO_WM_SLIDE_INDEX" val="20"/>
  <p:tag name="KSO_WM_TAG_VERSION" val="1.0"/>
  <p:tag name="KSO_WM_SLIDE_LAYOUT" val="a_f"/>
  <p:tag name="KSO_WM_SLIDE_LAYOUT_CNT" val="1_2"/>
  <p:tag name="KSO_WM_CHIP_INFOS" val="{&quot;type&quot;:0,&quot;layout_type&quot;:&quot;1_NF_C_34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e67e7136ba0f4187bf110121ff61ebae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e67e7136ba0f4187bf110121ff61ebae&quot;,&quot;fill_align&quot;:&quot;cm&quot;,&quot;chip_types&quot;:[&quot;header&quot;]}],[{&quot;text_align&quot;:&quot;rm&quot;,&quot;text_direction&quot;:&quot;horizontal&quot;,&quot;support_big_font&quot;:false,&quot;picture_toward&quot;:0,&quot;picture_dockside&quot;:[],&quot;fill_id&quot;:&quot;e67e7136ba0f4187bf110121ff61ebae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e67e7136ba0f4187bf110121ff61ebae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e67e7136ba0f4187bf110121ff61ebae&quot;,&quot;fill_align&quot;:&quot;ct&quot;,&quot;chip_types&quot;:[&quot;header&quot;]}],[{&quot;text_align&quot;:&quot;rm&quot;,&quot;text_direction&quot;:&quot;horizontal&quot;,&quot;support_big_font&quot;:false,&quot;picture_toward&quot;:0,&quot;picture_dockside&quot;:[],&quot;fill_id&quot;:&quot;e67e7136ba0f4187bf110121ff61ebae&quot;,&quot;fill_align&quot;:&quot;ct&quot;,&quot;chip_types&quot;:[&quot;header&quot;]}],[{&quot;text_align&quot;:&quot;lm&quot;,&quot;text_direction&quot;:&quot;horizontal&quot;,&quot;support_big_font&quot;:false,&quot;picture_toward&quot;:0,&quot;picture_dockside&quot;:[],&quot;fill_id&quot;:&quot;e67e7136ba0f4187bf110121ff61ebae&quot;,&quot;fill_align&quot;:&quot;cb&quot;,&quot;chip_types&quot;:[&quot;header&quot;]}],[{&quot;text_align&quot;:&quot;cm&quot;,&quot;text_direction&quot;:&quot;horizontal&quot;,&quot;support_big_font&quot;:false,&quot;picture_toward&quot;:0,&quot;picture_dockside&quot;:[],&quot;fill_id&quot;:&quot;e67e7136ba0f4187bf110121ff61ebae&quot;,&quot;fill_align&quot;:&quot;cb&quot;,&quot;chip_types&quot;:[&quot;header&quot;]}],[{&quot;text_align&quot;:&quot;rm&quot;,&quot;text_direction&quot;:&quot;horizontal&quot;,&quot;support_big_font&quot;:false,&quot;picture_toward&quot;:0,&quot;picture_dockside&quot;:[],&quot;fill_id&quot;:&quot;e67e7136ba0f4187bf110121ff61ebae&quot;,&quot;fill_align&quot;:&quot;cb&quot;,&quot;chip_types&quot;:[&quot;header&quot;]}]]"/>
  <p:tag name="KSO_WM_CHIP_DECFILLPROP" val="[]"/>
  <p:tag name="KSO_WM_CHIP_XID" val="61a71841cf14e69e7f8bd2e9"/>
  <p:tag name="KSO_WM_CHIP_GROUPID" val="61a71841cf14e69e7f8bd2eb"/>
  <p:tag name="KSO_WM_SLIDE_LAYOUT_INFO" val="{&quot;id&quot;:&quot;2022-09-07T11:26:08&quot;,&quot;margin&quot;:{&quot;bottom&quot;:5.17348575592041,&quot;left&quot;:3.93029522895813,&quot;right&quot;:4.207261085510254,&quot;top&quot;:4.833055019378662},&quot;type&quot;:0}"/>
  <p:tag name="KSO_WM_SLIDE_BK_DARK_LIGHT" val="2"/>
  <p:tag name="KSO_WM_SLIDE_BACKGROUND_TYPE" val="general"/>
  <p:tag name="KSO_WM_SLIDE_SUPPORT_FEATURE_TYPE" val="0"/>
  <p:tag name="KSO_WM_SLIDE_TYPE" val="endPage"/>
  <p:tag name="KSO_WM_CHIP_COLORING" val="1"/>
  <p:tag name="KSO_WM_SLIDE_SUBTYPE" val="pureTxt"/>
  <p:tag name="KSO_WM_TEMPLATE_ASSEMBLE_XID" val="63180f4559d53ee3cde85f19"/>
  <p:tag name="KSO_WM_TEMPLATE_ASSEMBLE_GROUPID" val="62d900ef02b43a043ddad9ec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80;88;2"/>
  <p:tag name="KSO_WM_UNIT_BLOCK" val="0"/>
  <p:tag name="KSO_WM_UNIT_DEC_AREA_ID" val="cdaf03453b5747ebbada931f93a6198a"/>
  <p:tag name="KSO_WM_UNIT_ISCONTENTSTITLE" val="0"/>
  <p:tag name="KSO_WM_UNIT_ISNUMDGMTITLE" val="0"/>
  <p:tag name="KSO_WM_UNIT_PRESET_TEXT" val="感谢各位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164_20*a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2ff1becd82b9404391c3fe8ad61c181b"/>
  <p:tag name="KSO_WM_UNIT_TEXT_FILL_FORE_SCHEMECOLOR_INDEX_BRIGHTNESS" val="0.15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2*i*1"/>
  <p:tag name="KSO_WM_BEAUTIFY_FLAG" val="#wm#"/>
  <p:tag name="KSO_WM_TAG_VERSION" val="1.0"/>
  <p:tag name="KSO_WM_CHIP_GROUPID" val="62d900ef02b43a043ddad9ec"/>
  <p:tag name="KSO_WM_CHIP_XID" val="62d900ef02b43a043ddadd82"/>
  <p:tag name="KSO_WM_UNIT_DEC_AREA_ID" val="3acea29b4fcb4b59a25821cab8e92f7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51748ba488a4b1e9719dc6b4dd5758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4164"/>
  <p:tag name="KSO_WM_UNIT_TYPE" val="i"/>
  <p:tag name="KSO_WM_UNIT_INDEX" val="1"/>
  <p:tag name="KSO_WM_UNIT_ID" val="chip20224164_3*i*1"/>
  <p:tag name="KSO_WM_BEAUTIFY_FLAG" val="#wm#"/>
  <p:tag name="KSO_WM_TAG_VERSION" val="1.0"/>
  <p:tag name="KSO_WM_CHIP_GROUPID" val="62d900ef02b43a043ddad9ec"/>
  <p:tag name="KSO_WM_CHIP_XID" val="62d900ef02b43a043ddadd1f"/>
  <p:tag name="KSO_WM_UNIT_DEC_AREA_ID" val="bff3a6daa34d4d758829ab15680465c1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38fd30138a447b9bf478f2d423af05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16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164_1*i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33eef984633149f1a1ae796a169bc90f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cb5a33076ee746bb9c1508e4ba0c3311&quot;,&quot;X&quot;:{&quot;Pos&quot;:0},&quot;Y&quot;:{&quot;Pos&quot;:0}},&quot;whChangeMode&quot;:0}"/>
  <p:tag name="KSO_WM_CHIP_GROUPID" val="61ad72a2cf14e69e7f8bf687"/>
  <p:tag name="KSO_WM_CHIP_XID" val="61ad72a2cf14e69e7f8bf684"/>
  <p:tag name="KSO_WM_CHIP_FILLAREA_FILL_RULE" val="{&quot;fill_align&quot;:&quot;lb&quot;,&quot;fill_mode&quot;:&quot;adaptive&quot;,&quot;sacle_strategy&quot;:&quot;smart&quot;}"/>
  <p:tag name="KSO_WM_UNIT_DEC_SUPPORTCHANGEPIC" val="0"/>
  <p:tag name="KSO_WM_UNIT_DEC_CHANGEPICRESERVED" val="0"/>
  <p:tag name="KSO_WM_ASSEMBLE_CHIP_INDEX" val="4e169e0f9afb4f2da82e8c66cf64c0cc"/>
  <p:tag name="KSO_WM_UNIT_LINE_FORE_SCHEMECOLOR_INDEX_BRIGHTNESS" val="0"/>
  <p:tag name="KSO_WM_UNIT_LINE_FORE_SCHEMECOLOR_INDEX" val="5"/>
  <p:tag name="KSO_WM_UNIT_LINE_FILL_TYPE" val="2"/>
  <p:tag name="KSO_WM_TEMPLATE_ASSEMBLE_XID" val="63180f4759d53ee3cde86057"/>
  <p:tag name="KSO_WM_TEMPLATE_ASSEMBLE_GROUPID" val="62d900ef02b43a043ddad9e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48;2"/>
  <p:tag name="KSO_WM_UNIT_BLOCK" val="0"/>
  <p:tag name="KSO_WM_UNIT_DEC_AREA_ID" val="01cb9a4ca7f142fcb198267da0f6cb8d"/>
  <p:tag name="KSO_WM_UNIT_ISCONTENTSTITLE" val="0"/>
  <p:tag name="KSO_WM_UNIT_ISNUMDGMTITLE" val="0"/>
  <p:tag name="KSO_WM_UNIT_PRESET_TEXT" val="单击添加标题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164_1*a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1ad72a2cf14e69e7f8bf687"/>
  <p:tag name="KSO_WM_CHIP_XID" val="61ad72a2cf14e69e7f8bf684"/>
  <p:tag name="KSO_WM_CHIP_FILLAREA_FILL_RULE" val="{&quot;fill_align&quot;:&quot;lb&quot;,&quot;fill_mode&quot;:&quot;adaptive&quot;,&quot;sacle_strategy&quot;:&quot;smart&quot;}"/>
  <p:tag name="KSO_WM_ASSEMBLE_CHIP_INDEX" val="4e169e0f9afb4f2da82e8c66cf64c0cc"/>
  <p:tag name="KSO_WM_UNIT_TEXT_FILL_FORE_SCHEMECOLOR_INDEX_BRIGHTNESS" val="0.15"/>
  <p:tag name="KSO_WM_UNIT_TEXT_FILL_FORE_SCHEMECOLOR_INDEX" val="13"/>
  <p:tag name="KSO_WM_UNIT_TEXT_FILL_TYPE" val="1"/>
  <p:tag name="KSO_WM_TEMPLATE_ASSEMBLE_XID" val="63180f4759d53ee3cde86057"/>
  <p:tag name="KSO_WM_TEMPLATE_ASSEMBLE_GROUPID" val="62d900ef02b43a043ddad9e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0;26;2"/>
  <p:tag name="KSO_WM_UNIT_BLOCK" val="0"/>
  <p:tag name="KSO_WM_UNIT_DEC_AREA_ID" val="21a7a2a93adf42d78fee08afdf1c07c1"/>
  <p:tag name="KSO_WM_UNIT_ISCONTENTSTITLE" val="0"/>
  <p:tag name="KSO_WM_UNIT_ISNUMDGMTITLE" val="0"/>
  <p:tag name="KSO_WM_UNIT_PRESET_TEXT" val="单击此处添加副标题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4164_1*b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1ad72a2cf14e69e7f8bf687"/>
  <p:tag name="KSO_WM_CHIP_XID" val="61ad72a2cf14e69e7f8bf684"/>
  <p:tag name="KSO_WM_CHIP_FILLAREA_FILL_RULE" val="{&quot;fill_align&quot;:&quot;lb&quot;,&quot;fill_mode&quot;:&quot;adaptive&quot;,&quot;sacle_strategy&quot;:&quot;smart&quot;}"/>
  <p:tag name="KSO_WM_ASSEMBLE_CHIP_INDEX" val="4e169e0f9afb4f2da82e8c66cf64c0cc"/>
  <p:tag name="KSO_WM_UNIT_TEXT_FILL_FORE_SCHEMECOLOR_INDEX_BRIGHTNESS" val="0.15"/>
  <p:tag name="KSO_WM_UNIT_TEXT_FILL_FORE_SCHEMECOLOR_INDEX" val="13"/>
  <p:tag name="KSO_WM_UNIT_TEXT_FILL_TYPE" val="1"/>
  <p:tag name="KSO_WM_TEMPLATE_ASSEMBLE_XID" val="63180f4759d53ee3cde86057"/>
  <p:tag name="KSO_WM_TEMPLATE_ASSEMBLE_GROUPID" val="62d900ef02b43a043ddad9e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14;16;2"/>
  <p:tag name="KSO_WM_UNIT_BLOCK" val="0"/>
  <p:tag name="KSO_WM_UNIT_DEC_AREA_ID" val="cb5a33076ee746bb9c1508e4ba0c3311"/>
  <p:tag name="KSO_WM_UNIT_SUBTYPE" val="a"/>
  <p:tag name="KSO_WM_UNIT_PRESET_TEXT" val="单击此处添加文本具体内容，简明扼要地阐述你的观点"/>
  <p:tag name="KSO_WM_UNIT_NOCLEAR" val="0"/>
  <p:tag name="KSO_WM_UNIT_VALUE" val="15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164_1*f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1ad72a2cf14e69e7f8bf687"/>
  <p:tag name="KSO_WM_CHIP_XID" val="61ad72a2cf14e69e7f8bf684"/>
  <p:tag name="KSO_WM_CHIP_FILLAREA_FILL_RULE" val="{&quot;fill_align&quot;:&quot;lb&quot;,&quot;fill_mode&quot;:&quot;adaptive&quot;,&quot;sacle_strategy&quot;:&quot;smart&quot;}"/>
  <p:tag name="KSO_WM_ASSEMBLE_CHIP_INDEX" val="4e169e0f9afb4f2da82e8c66cf64c0cc"/>
  <p:tag name="KSO_WM_UNIT_TEXT_FILL_FORE_SCHEMECOLOR_INDEX_BRIGHTNESS" val="0.15"/>
  <p:tag name="KSO_WM_UNIT_TEXT_FILL_FORE_SCHEMECOLOR_INDEX" val="13"/>
  <p:tag name="KSO_WM_UNIT_TEXT_FILL_TYPE" val="1"/>
  <p:tag name="KSO_WM_TEMPLATE_ASSEMBLE_XID" val="63180f4759d53ee3cde86057"/>
  <p:tag name="KSO_WM_TEMPLATE_ASSEMBLE_GROUPID" val="62d900ef02b43a043ddad9e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17*i*1"/>
  <p:tag name="KSO_WM_BEAUTIFY_FLAG" val="#wm#"/>
  <p:tag name="KSO_WM_TAG_VERSION" val="1.0"/>
  <p:tag name="KSO_WM_CHIP_GROUPID" val="62d900ef02b43a043ddad9ec"/>
  <p:tag name="KSO_WM_CHIP_XID" val="62d900ef02b43a043ddadaac"/>
  <p:tag name="KSO_WM_UNIT_DEC_AREA_ID" val="ec3ddc8049f04b9a8cc99ddb04e206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65ee91260724ce693b8d59f1d1edea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4164"/>
  <p:tag name="KSO_WM_UNIT_TYPE" val="i"/>
  <p:tag name="KSO_WM_UNIT_INDEX" val="1"/>
  <p:tag name="KSO_WM_UNIT_ID" val="chip20224164_18*i*1"/>
  <p:tag name="KSO_WM_BEAUTIFY_FLAG" val="#wm#"/>
  <p:tag name="KSO_WM_TAG_VERSION" val="1.0"/>
  <p:tag name="KSO_WM_CHIP_GROUPID" val="62d900ef02b43a043ddad9ec"/>
  <p:tag name="KSO_WM_CHIP_XID" val="62d900ef02b43a043ddada58"/>
  <p:tag name="KSO_WM_UNIT_DEC_AREA_ID" val="141c6d7872eb4f3ea7b5e655cb5e993f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fc45f28d35046c7ac26b914bfbd424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4164"/>
  <p:tag name="KSO_WM_CHIP_COLORIN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13*i*1"/>
  <p:tag name="KSO_WM_BEAUTIFY_FLAG" val="#wm#"/>
  <p:tag name="KSO_WM_TAG_VERSION" val="1.0"/>
  <p:tag name="KSO_WM_CHIP_GROUPID" val="62d900ef02b43a043ddad9ec"/>
  <p:tag name="KSO_WM_CHIP_XID" val="62d900ef02b43a043ddadf60"/>
  <p:tag name="KSO_WM_UNIT_DEC_AREA_ID" val="28c47e8d1cad40c29643e5174e143b5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919820ca422450a97cd927cdfe8bb0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9*i*1"/>
  <p:tag name="KSO_WM_BEAUTIFY_FLAG" val="#wm#"/>
  <p:tag name="KSO_WM_TAG_VERSION" val="1.0"/>
  <p:tag name="KSO_WM_CHIP_GROUPID" val="62d900ef02b43a043ddad9ec"/>
  <p:tag name="KSO_WM_CHIP_XID" val="62d900ef02b43a043ddadc23"/>
  <p:tag name="KSO_WM_UNIT_DEC_AREA_ID" val="4979d51fa12a41b8adbde663eaa0f92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3035f6625a04d8fb50fdbe37e0057d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4164"/>
  <p:tag name="KSO_WM_UNIT_TYPE" val="i"/>
  <p:tag name="KSO_WM_UNIT_INDEX" val="1"/>
  <p:tag name="KSO_WM_UNIT_ID" val="chip20224164_10*i*1"/>
  <p:tag name="KSO_WM_BEAUTIFY_FLAG" val="#wm#"/>
  <p:tag name="KSO_WM_TAG_VERSION" val="1.0"/>
  <p:tag name="KSO_WM_CHIP_GROUPID" val="62d900ef02b43a043ddad9ec"/>
  <p:tag name="KSO_WM_CHIP_XID" val="62d900ef02b43a043ddadb93"/>
  <p:tag name="KSO_WM_UNIT_DEC_AREA_ID" val="a4f198809c8b438c9bab6963cb4c2932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e88eba3abec459f913cb46085ed7e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4164"/>
  <p:tag name="KSO_WM_UNIT_TYPE" val="i"/>
  <p:tag name="KSO_WM_UNIT_INDEX" val="1"/>
  <p:tag name="KSO_WM_UNIT_ID" val="chip20224164_14*i*1"/>
  <p:tag name="KSO_WM_BEAUTIFY_FLAG" val="#wm#"/>
  <p:tag name="KSO_WM_TAG_VERSION" val="1.0"/>
  <p:tag name="KSO_WM_CHIP_GROUPID" val="62d900ef02b43a043ddad9ec"/>
  <p:tag name="KSO_WM_CHIP_XID" val="62d900ef02b43a043ddadefa"/>
  <p:tag name="KSO_WM_UNIT_DEC_AREA_ID" val="b43b121c634045f9a0a28fdb1de55dda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05f47b75e464240a93cd3bcb7db7b9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u"/>
  <p:tag name="KSO_WM_TEMPLATE_CATEGORY" val="chip"/>
  <p:tag name="KSO_WM_TEMPLATE_INDEX" val="20224164"/>
  <p:tag name="KSO_WM_UNIT_TYPE" val="i"/>
  <p:tag name="KSO_WM_UNIT_INDEX" val="1"/>
  <p:tag name="KSO_WM_UNIT_ID" val="chip20224164_11*i*1"/>
  <p:tag name="KSO_WM_BEAUTIFY_FLAG" val="#wm#"/>
  <p:tag name="KSO_WM_TAG_VERSION" val="1.0"/>
  <p:tag name="KSO_WM_CHIP_GROUPID" val="62d900ef02b43a043ddad9ec"/>
  <p:tag name="KSO_WM_CHIP_XID" val="62d900ef02b43a043ddadbc8"/>
  <p:tag name="KSO_WM_UNIT_DEC_AREA_ID" val="c2484f99a97843f985dc1a38c160ea0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bbe398c775b41729f1b25ffdce6090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80;88;2"/>
  <p:tag name="KSO_WM_UNIT_BLOCK" val="0"/>
  <p:tag name="KSO_WM_UNIT_DEC_AREA_ID" val="cdaf03453b5747ebbada931f93a6198a"/>
  <p:tag name="KSO_WM_UNIT_ISCONTENTSTITLE" val="0"/>
  <p:tag name="KSO_WM_UNIT_ISNUMDGMTITLE" val="0"/>
  <p:tag name="KSO_WM_UNIT_PRESET_TEXT" val="感谢各位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164_1*a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2ff1becd82b9404391c3fe8ad61c181b"/>
  <p:tag name="KSO_WM_UNIT_TEXT_FILL_FORE_SCHEMECOLOR_INDEX_BRIGHTNESS" val="0.15"/>
  <p:tag name="KSO_WM_UNIT_TEXT_FILL_FORE_SCHEMECOLOR_INDEX" val="13"/>
  <p:tag name="KSO_WM_UNIT_TEXT_FILL_TYPE" val="1"/>
  <p:tag name="KSO_WM_TEMPLATE_ASSEMBLE_XID" val="63180f4559d53ee3cde85f19"/>
  <p:tag name="KSO_WM_TEMPLATE_ASSEMBLE_GROUPID" val="62d900ef02b43a043ddad9ec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4;26;2"/>
  <p:tag name="KSO_WM_UNIT_BLOCK" val="0"/>
  <p:tag name="KSO_WM_UNIT_DEC_AREA_ID" val="c97c06a9d100463faccbcc115f79f54d"/>
  <p:tag name="KSO_WM_UNIT_SUBTYPE" val="a"/>
  <p:tag name="KSO_WM_UNIT_PRESET_TEXT" val="单击此处添加文本具体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164_1*f*1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2ff1becd82b9404391c3fe8ad61c181b"/>
  <p:tag name="KSO_WM_UNIT_TEXT_FILL_FORE_SCHEMECOLOR_INDEX_BRIGHTNESS" val="0.15"/>
  <p:tag name="KSO_WM_UNIT_TEXT_FILL_FORE_SCHEMECOLOR_INDEX" val="13"/>
  <p:tag name="KSO_WM_UNIT_TEXT_FILL_TYPE" val="1"/>
  <p:tag name="KSO_WM_TEMPLATE_ASSEMBLE_XID" val="63180f4559d53ee3cde85f19"/>
  <p:tag name="KSO_WM_TEMPLATE_ASSEMBLE_GROUPID" val="62d900ef02b43a043ddad9ec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20;22;2"/>
  <p:tag name="KSO_WM_UNIT_BLOCK" val="0"/>
  <p:tag name="KSO_WM_UNIT_DEC_AREA_ID" val="7d77c1e8c4ce46b2b571a2912ece8072"/>
  <p:tag name="KSO_WM_UNIT_SUBTYPE" val="b"/>
  <p:tag name="KSO_WM_UNIT_PRESET_TEXT" val="汇报人姓名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4164_1*f*2"/>
  <p:tag name="KSO_WM_TEMPLATE_CATEGORY" val="custom"/>
  <p:tag name="KSO_WM_TEMPLATE_INDEX" val="20224164"/>
  <p:tag name="KSO_WM_UNIT_LAYERLEVEL" val="1"/>
  <p:tag name="KSO_WM_TAG_VERSION" val="1.0"/>
  <p:tag name="KSO_WM_BEAUTIFY_FLAG" val="#wm#"/>
  <p:tag name="KSO_WM_CHIP_GROUPID" val="624cfa648c72ca61f790a27d"/>
  <p:tag name="KSO_WM_CHIP_XID" val="624cfa648c72ca61f790a27c"/>
  <p:tag name="KSO_WM_CHIP_FILLAREA_FILL_RULE" val="{&quot;fill_align&quot;:&quot;cm&quot;,&quot;fill_mode&quot;:&quot;adaptive&quot;,&quot;sacle_strategy&quot;:&quot;smart&quot;}"/>
  <p:tag name="KSO_WM_ASSEMBLE_CHIP_INDEX" val="2ff1becd82b9404391c3fe8ad61c181b"/>
  <p:tag name="KSO_WM_UNIT_TEXT_FILL_FORE_SCHEMECOLOR_INDEX_BRIGHTNESS" val="0.15"/>
  <p:tag name="KSO_WM_UNIT_TEXT_FILL_FORE_SCHEMECOLOR_INDEX" val="13"/>
  <p:tag name="KSO_WM_UNIT_TEXT_FILL_TYPE" val="1"/>
  <p:tag name="KSO_WM_TEMPLATE_ASSEMBLE_XID" val="63180f4559d53ee3cde85f19"/>
  <p:tag name="KSO_WM_TEMPLATE_ASSEMBLE_GROUPID" val="62d900ef02b43a043ddad9ec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4164"/>
  <p:tag name="KSO_WM_UNIT_TYPE" val="i"/>
  <p:tag name="KSO_WM_UNIT_INDEX" val="1"/>
  <p:tag name="KSO_WM_UNIT_ID" val="chip20224164_5*i*1"/>
  <p:tag name="KSO_WM_BEAUTIFY_FLAG" val="#wm#"/>
  <p:tag name="KSO_WM_TAG_VERSION" val="1.0"/>
  <p:tag name="KSO_WM_CHIP_GROUPID" val="62d900ef02b43a043ddad9ec"/>
  <p:tag name="KSO_WM_CHIP_XID" val="62d900ef02b43a043ddade0a"/>
  <p:tag name="KSO_WM_UNIT_DEC_AREA_ID" val="70d92cc8036645f09db3c40dec45574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b5313af8b88475c9e578aef08ef91f2"/>
  <p:tag name="KSO_WM_SLIDE_BACKGROUND_TYPE" val="genera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6*i*1"/>
  <p:tag name="KSO_WM_BEAUTIFY_FLAG" val="#wm#"/>
  <p:tag name="KSO_WM_TAG_VERSION" val="1.0"/>
  <p:tag name="KSO_WM_CHIP_GROUPID" val="62d900ef02b43a043ddad9ec"/>
  <p:tag name="KSO_WM_CHIP_XID" val="62d900ef02b43a043ddaddb1"/>
  <p:tag name="KSO_WM_UNIT_DEC_AREA_ID" val="f833969d98ff4093bb7402e292b71b1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ea20a2d8f426cb482ede98bb13d96"/>
  <p:tag name="KSO_WM_SLIDE_BACKGROUND_TYPE" val="genera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4164"/>
  <p:tag name="KSO_WM_UNIT_TYPE" val="i"/>
  <p:tag name="KSO_WM_UNIT_INDEX" val="1"/>
  <p:tag name="KSO_WM_UNIT_ID" val="chip20224164_7*i*1"/>
  <p:tag name="KSO_WM_BEAUTIFY_FLAG" val="#wm#"/>
  <p:tag name="KSO_WM_TAG_VERSION" val="1.0"/>
  <p:tag name="KSO_WM_CHIP_GROUPID" val="62d900ef02b43a043ddad9ec"/>
  <p:tag name="KSO_WM_CHIP_XID" val="62d900ef02b43a043ddaddda"/>
  <p:tag name="KSO_WM_UNIT_DEC_AREA_ID" val="493213a8c50843cf87b76a04ff4ded68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1707600e6914718a28f199dc91f95a5"/>
  <p:tag name="KSO_WM_SLIDE_BACKGROUND_TYPE" val="general"/>
</p:tagLst>
</file>

<file path=ppt/theme/theme1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960A19"/>
      </a:dk2>
      <a:lt2>
        <a:srgbClr val="D3121A"/>
      </a:lt2>
      <a:accent1>
        <a:srgbClr val="EEBB59"/>
      </a:accent1>
      <a:accent2>
        <a:srgbClr val="B7D067"/>
      </a:accent2>
      <a:accent3>
        <a:srgbClr val="61BE70"/>
      </a:accent3>
      <a:accent4>
        <a:srgbClr val="86D062"/>
      </a:accent4>
      <a:accent5>
        <a:srgbClr val="DA583F"/>
      </a:accent5>
      <a:accent6>
        <a:srgbClr val="E4292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578</Words>
  <Application>Microsoft Office PowerPoint</Application>
  <PresentationFormat>宽屏</PresentationFormat>
  <Paragraphs>76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Roboto Regular</vt:lpstr>
      <vt:lpstr>Red Hat Text</vt:lpstr>
      <vt:lpstr>宋体</vt:lpstr>
      <vt:lpstr>Arial</vt:lpstr>
      <vt:lpstr>Calibri</vt:lpstr>
      <vt:lpstr>思源宋体 CN Heavy</vt:lpstr>
      <vt:lpstr>Roboto</vt:lpstr>
      <vt:lpstr>微软雅黑</vt:lpstr>
      <vt:lpstr>2_Office 主题​​</vt:lpstr>
      <vt:lpstr>从五水共治的具体成效看中国式现代化生态 文明思想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张雅瑞</dc:creator>
  <cp:lastModifiedBy>雅瑞 张</cp:lastModifiedBy>
  <cp:revision>180</cp:revision>
  <dcterms:created xsi:type="dcterms:W3CDTF">2019-06-19T02:08:00Z</dcterms:created>
  <dcterms:modified xsi:type="dcterms:W3CDTF">2024-06-21T03:11:11Z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CA04087DD27D40AC8C441FF85E9B4784_11</vt:lpwstr>
  </property>
</Properties>
</file>